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0" r:id="rId5"/>
    <p:sldId id="261" r:id="rId6"/>
  </p:sldIdLst>
  <p:sldSz cx="6858000" cy="9144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6FCAB4A-2E1D-408F-B30D-7A02A6597D47}" v="1" dt="2026-05-29T08:09:14.85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5" d="100"/>
          <a:sy n="45" d="100"/>
        </p:scale>
        <p:origin x="217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石田 義英" userId="8fc7a562-729e-4fe7-9a8a-4476994a5ec8" providerId="ADAL" clId="{D56231A3-74C1-4060-BE5A-75500E2FB516}"/>
    <pc:docChg chg="custSel modSld">
      <pc:chgData name="石田 義英" userId="8fc7a562-729e-4fe7-9a8a-4476994a5ec8" providerId="ADAL" clId="{D56231A3-74C1-4060-BE5A-75500E2FB516}" dt="2026-05-29T08:09:26.052" v="16" actId="1076"/>
      <pc:docMkLst>
        <pc:docMk/>
      </pc:docMkLst>
      <pc:sldChg chg="addSp delSp modSp mod">
        <pc:chgData name="石田 義英" userId="8fc7a562-729e-4fe7-9a8a-4476994a5ec8" providerId="ADAL" clId="{D56231A3-74C1-4060-BE5A-75500E2FB516}" dt="2026-05-29T08:08:57.875" v="10" actId="1076"/>
        <pc:sldMkLst>
          <pc:docMk/>
          <pc:sldMk cId="2764894973" sldId="260"/>
        </pc:sldMkLst>
        <pc:picChg chg="del">
          <ac:chgData name="石田 義英" userId="8fc7a562-729e-4fe7-9a8a-4476994a5ec8" providerId="ADAL" clId="{D56231A3-74C1-4060-BE5A-75500E2FB516}" dt="2026-05-29T08:08:04.173" v="0" actId="478"/>
          <ac:picMkLst>
            <pc:docMk/>
            <pc:sldMk cId="2764894973" sldId="260"/>
            <ac:picMk id="8" creationId="{BDA53447-AAF6-99D5-BD36-D2F22B644D1A}"/>
          </ac:picMkLst>
        </pc:picChg>
        <pc:picChg chg="add mod">
          <ac:chgData name="石田 義英" userId="8fc7a562-729e-4fe7-9a8a-4476994a5ec8" providerId="ADAL" clId="{D56231A3-74C1-4060-BE5A-75500E2FB516}" dt="2026-05-29T08:08:57.875" v="10" actId="1076"/>
          <ac:picMkLst>
            <pc:docMk/>
            <pc:sldMk cId="2764894973" sldId="260"/>
            <ac:picMk id="9" creationId="{8289837C-52CF-385D-C231-DD056032941C}"/>
          </ac:picMkLst>
        </pc:picChg>
      </pc:sldChg>
      <pc:sldChg chg="addSp delSp modSp mod">
        <pc:chgData name="石田 義英" userId="8fc7a562-729e-4fe7-9a8a-4476994a5ec8" providerId="ADAL" clId="{D56231A3-74C1-4060-BE5A-75500E2FB516}" dt="2026-05-29T08:09:26.052" v="16" actId="1076"/>
        <pc:sldMkLst>
          <pc:docMk/>
          <pc:sldMk cId="4250204148" sldId="261"/>
        </pc:sldMkLst>
        <pc:picChg chg="del">
          <ac:chgData name="石田 義英" userId="8fc7a562-729e-4fe7-9a8a-4476994a5ec8" providerId="ADAL" clId="{D56231A3-74C1-4060-BE5A-75500E2FB516}" dt="2026-05-29T08:08:07.094" v="1" actId="478"/>
          <ac:picMkLst>
            <pc:docMk/>
            <pc:sldMk cId="4250204148" sldId="261"/>
            <ac:picMk id="8" creationId="{163D3474-577F-01D9-292D-919CEAE5B4BE}"/>
          </ac:picMkLst>
        </pc:picChg>
        <pc:picChg chg="add del mod">
          <ac:chgData name="石田 義英" userId="8fc7a562-729e-4fe7-9a8a-4476994a5ec8" providerId="ADAL" clId="{D56231A3-74C1-4060-BE5A-75500E2FB516}" dt="2026-05-29T08:09:12.765" v="13" actId="478"/>
          <ac:picMkLst>
            <pc:docMk/>
            <pc:sldMk cId="4250204148" sldId="261"/>
            <ac:picMk id="9" creationId="{7C1FFD82-91C6-47AF-1F4C-78D852DF064B}"/>
          </ac:picMkLst>
        </pc:picChg>
        <pc:picChg chg="add mod">
          <ac:chgData name="石田 義英" userId="8fc7a562-729e-4fe7-9a8a-4476994a5ec8" providerId="ADAL" clId="{D56231A3-74C1-4060-BE5A-75500E2FB516}" dt="2026-05-29T08:09:26.052" v="16" actId="1076"/>
          <ac:picMkLst>
            <pc:docMk/>
            <pc:sldMk cId="4250204148" sldId="261"/>
            <ac:picMk id="12" creationId="{2B303A52-40C1-29CB-E826-A78228B7129A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4F634-B708-47A5-B22B-05BCF4F0D023}" type="datetimeFigureOut">
              <a:rPr kumimoji="1" lang="ja-JP" altLang="en-US" smtClean="0"/>
              <a:t>2026/5/29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EF80-1F68-4885-9FA4-BB470C5CDAB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67610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4F634-B708-47A5-B22B-05BCF4F0D023}" type="datetimeFigureOut">
              <a:rPr kumimoji="1" lang="ja-JP" altLang="en-US" smtClean="0"/>
              <a:t>2026/5/29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EF80-1F68-4885-9FA4-BB470C5CDAB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153159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4F634-B708-47A5-B22B-05BCF4F0D023}" type="datetimeFigureOut">
              <a:rPr kumimoji="1" lang="ja-JP" altLang="en-US" smtClean="0"/>
              <a:t>2026/5/29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EF80-1F68-4885-9FA4-BB470C5CDAB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23015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4F634-B708-47A5-B22B-05BCF4F0D023}" type="datetimeFigureOut">
              <a:rPr kumimoji="1" lang="ja-JP" altLang="en-US" smtClean="0"/>
              <a:t>2026/5/29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EF80-1F68-4885-9FA4-BB470C5CDAB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66200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4F634-B708-47A5-B22B-05BCF4F0D023}" type="datetimeFigureOut">
              <a:rPr kumimoji="1" lang="ja-JP" altLang="en-US" smtClean="0"/>
              <a:t>2026/5/29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EF80-1F68-4885-9FA4-BB470C5CDAB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45140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4F634-B708-47A5-B22B-05BCF4F0D023}" type="datetimeFigureOut">
              <a:rPr kumimoji="1" lang="ja-JP" altLang="en-US" smtClean="0"/>
              <a:t>2026/5/29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EF80-1F68-4885-9FA4-BB470C5CDAB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60725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4F634-B708-47A5-B22B-05BCF4F0D023}" type="datetimeFigureOut">
              <a:rPr kumimoji="1" lang="ja-JP" altLang="en-US" smtClean="0"/>
              <a:t>2026/5/29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EF80-1F68-4885-9FA4-BB470C5CDAB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38548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4F634-B708-47A5-B22B-05BCF4F0D023}" type="datetimeFigureOut">
              <a:rPr kumimoji="1" lang="ja-JP" altLang="en-US" smtClean="0"/>
              <a:t>2026/5/29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EF80-1F68-4885-9FA4-BB470C5CDAB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90111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4F634-B708-47A5-B22B-05BCF4F0D023}" type="datetimeFigureOut">
              <a:rPr kumimoji="1" lang="ja-JP" altLang="en-US" smtClean="0"/>
              <a:t>2026/5/29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EF80-1F68-4885-9FA4-BB470C5CDAB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6002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4F634-B708-47A5-B22B-05BCF4F0D023}" type="datetimeFigureOut">
              <a:rPr kumimoji="1" lang="ja-JP" altLang="en-US" smtClean="0"/>
              <a:t>2026/5/29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EF80-1F68-4885-9FA4-BB470C5CDAB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31091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4F634-B708-47A5-B22B-05BCF4F0D023}" type="datetimeFigureOut">
              <a:rPr kumimoji="1" lang="ja-JP" altLang="en-US" smtClean="0"/>
              <a:t>2026/5/29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EF80-1F68-4885-9FA4-BB470C5CDAB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71901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4F634-B708-47A5-B22B-05BCF4F0D023}" type="datetimeFigureOut">
              <a:rPr kumimoji="1" lang="ja-JP" altLang="en-US" smtClean="0"/>
              <a:t>2026/5/29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1EF80-1F68-4885-9FA4-BB470C5CDAB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23103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kumimoji="1"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kumimoji="1"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kumimoji="1"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>
            <a:extLst>
              <a:ext uri="{FF2B5EF4-FFF2-40B4-BE49-F238E27FC236}">
                <a16:creationId xmlns:a16="http://schemas.microsoft.com/office/drawing/2014/main" id="{00000000-0008-0000-0000-0000180000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393" y="435268"/>
            <a:ext cx="6758607" cy="534642"/>
          </a:xfrm>
          <a:prstGeom prst="rect">
            <a:avLst/>
          </a:prstGeom>
          <a:noFill/>
          <a:ln>
            <a:noFill/>
          </a:ln>
        </p:spPr>
        <p:txBody>
          <a:bodyPr wrap="square" lIns="45720" tIns="22860" rIns="0" bIns="22860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 rtl="0">
              <a:defRPr sz="1000"/>
            </a:pPr>
            <a:r>
              <a:rPr lang="en-US" altLang="ja-JP" sz="2400" b="1" i="0" u="none" strike="noStrike" baseline="0" dirty="0">
                <a:solidFill>
                  <a:srgbClr val="00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KV-Moto</a:t>
            </a:r>
            <a:r>
              <a:rPr lang="ja-JP" altLang="en-US" sz="2400" b="1" i="0" u="none" strike="noStrike" baseline="0" dirty="0">
                <a:solidFill>
                  <a:srgbClr val="00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 誓約書・承諾書</a:t>
            </a:r>
            <a:r>
              <a:rPr lang="en-US" altLang="ja-JP" sz="1800" b="1" i="0" u="none" strike="noStrike" baseline="0" dirty="0">
                <a:solidFill>
                  <a:srgbClr val="00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(</a:t>
            </a:r>
            <a:r>
              <a:rPr lang="ja-JP" altLang="en-US" sz="1800" b="1" i="0" u="none" strike="noStrike" baseline="0" dirty="0">
                <a:solidFill>
                  <a:srgbClr val="00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大会・走行会共通</a:t>
            </a:r>
            <a:r>
              <a:rPr lang="en-US" altLang="ja-JP" sz="1800" b="1" i="0" u="none" strike="noStrike" baseline="0" dirty="0">
                <a:solidFill>
                  <a:srgbClr val="00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)</a:t>
            </a:r>
            <a:endParaRPr lang="ja-JP" altLang="en-US" sz="2400" b="1" i="0" u="none" strike="noStrike" baseline="0" dirty="0">
              <a:solidFill>
                <a:srgbClr val="00000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graphicFrame>
        <p:nvGraphicFramePr>
          <p:cNvPr id="6" name="表 5">
            <a:extLst>
              <a:ext uri="{FF2B5EF4-FFF2-40B4-BE49-F238E27FC236}">
                <a16:creationId xmlns:a16="http://schemas.microsoft.com/office/drawing/2014/main" id="{533A1FB3-B120-4293-4CD0-83368D614BCE}"/>
              </a:ext>
            </a:extLst>
          </p:cNvPr>
          <p:cNvGraphicFramePr>
            <a:graphicFrameLocks noGrp="1"/>
          </p:cNvGraphicFramePr>
          <p:nvPr/>
        </p:nvGraphicFramePr>
        <p:xfrm>
          <a:off x="223069" y="2696287"/>
          <a:ext cx="6403111" cy="16841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03111">
                  <a:extLst>
                    <a:ext uri="{9D8B030D-6E8A-4147-A177-3AD203B41FA5}">
                      <a16:colId xmlns:a16="http://schemas.microsoft.com/office/drawing/2014/main" val="755236442"/>
                    </a:ext>
                  </a:extLst>
                </a:gridCol>
              </a:tblGrid>
              <a:tr h="1033460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１．私たちは、本大会競技規則を遵守し、下記の内容に同意いたします。</a:t>
                      </a:r>
                      <a:b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</a:br>
                      <a: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２．競技参加にあたり、負傷やその他の事故等、大会期間中に起こった、いかなる事故においても、チームマネージャー、</a:t>
                      </a:r>
                      <a:endParaRPr lang="en-US" altLang="ja-JP" sz="1000" u="none" strike="noStrike" dirty="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　ライダー、ピットクルー、ヘルパー等が受けた損害について、主催者及び大会役員、関係者、オフィシャル並びに他の参加者</a:t>
                      </a:r>
                      <a:endParaRPr lang="en-US" altLang="ja-JP" sz="1000" u="none" strike="noStrike" dirty="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　に対し、非難、妨害、責任の追及、危害を加える等の行為はいたしません。</a:t>
                      </a:r>
                      <a:b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</a:br>
                      <a: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３．大会競技規則に則り、ライダー及びライダーの運転する参加車両については、定められたコースを走行し、コースの状況</a:t>
                      </a:r>
                      <a:endParaRPr lang="en-US" altLang="ja-JP" sz="1000" u="none" strike="noStrike" dirty="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　に応じて的確な速度また、進路等、安全を十分に留意し、競技に参加いたします。</a:t>
                      </a:r>
                      <a:b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</a:br>
                      <a: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４．全ての参加者及び参加車両の音声・写真・映像などを、テレビ・ラジオ・映画・その他媒体へ掲載することは全て主催者の</a:t>
                      </a:r>
                      <a:endParaRPr lang="en-US" altLang="ja-JP" sz="1000" u="none" strike="noStrike" dirty="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　権限である事を認め、主催者が本大会・走行会の　　広報の為に氏名、写真などを含み参加申込時に記入した個人情報</a:t>
                      </a:r>
                      <a:endParaRPr lang="en-US" altLang="ja-JP" sz="1000" u="none" strike="noStrike" dirty="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　を公式プログラム・リザルト・場内モニター・場内アナウンスなどに使用し、テレビ・ラジオ・インターネットなどを通じ配信することは</a:t>
                      </a:r>
                      <a:endParaRPr lang="en-US" altLang="ja-JP" sz="1000" u="none" strike="noStrike" dirty="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　自由であり、使用できることを承諾します。</a:t>
                      </a:r>
                      <a:b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</a:br>
                      <a:r>
                        <a:rPr lang="en-US" altLang="ja-JP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5</a:t>
                      </a:r>
                      <a: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．大会期間中、会場内の指定された場所以外（消防法により）では火気を使用いたしません。</a:t>
                      </a:r>
                      <a:endParaRPr lang="ja-JP" altLang="en-US" sz="1000" b="0" i="0" u="none" strike="noStrike" dirty="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7702" marR="7702" marT="7702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351240"/>
                  </a:ext>
                </a:extLst>
              </a:tr>
            </a:tbl>
          </a:graphicData>
        </a:graphic>
      </p:graphicFrame>
      <p:graphicFrame>
        <p:nvGraphicFramePr>
          <p:cNvPr id="22" name="表 6">
            <a:extLst>
              <a:ext uri="{FF2B5EF4-FFF2-40B4-BE49-F238E27FC236}">
                <a16:creationId xmlns:a16="http://schemas.microsoft.com/office/drawing/2014/main" id="{65483A3C-5FB0-346C-6A08-3F57D324554F}"/>
              </a:ext>
            </a:extLst>
          </p:cNvPr>
          <p:cNvGraphicFramePr>
            <a:graphicFrameLocks noGrp="1"/>
          </p:cNvGraphicFramePr>
          <p:nvPr/>
        </p:nvGraphicFramePr>
        <p:xfrm>
          <a:off x="223069" y="920990"/>
          <a:ext cx="6157006" cy="158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8303">
                  <a:extLst>
                    <a:ext uri="{9D8B030D-6E8A-4147-A177-3AD203B41FA5}">
                      <a16:colId xmlns:a16="http://schemas.microsoft.com/office/drawing/2014/main" val="353087409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88459552"/>
                    </a:ext>
                  </a:extLst>
                </a:gridCol>
                <a:gridCol w="387668">
                  <a:extLst>
                    <a:ext uri="{9D8B030D-6E8A-4147-A177-3AD203B41FA5}">
                      <a16:colId xmlns:a16="http://schemas.microsoft.com/office/drawing/2014/main" val="4161199625"/>
                    </a:ext>
                  </a:extLst>
                </a:gridCol>
                <a:gridCol w="1549972">
                  <a:extLst>
                    <a:ext uri="{9D8B030D-6E8A-4147-A177-3AD203B41FA5}">
                      <a16:colId xmlns:a16="http://schemas.microsoft.com/office/drawing/2014/main" val="294178251"/>
                    </a:ext>
                  </a:extLst>
                </a:gridCol>
                <a:gridCol w="3032783">
                  <a:extLst>
                    <a:ext uri="{9D8B030D-6E8A-4147-A177-3AD203B41FA5}">
                      <a16:colId xmlns:a16="http://schemas.microsoft.com/office/drawing/2014/main" val="4159538037"/>
                    </a:ext>
                  </a:extLst>
                </a:gridCol>
              </a:tblGrid>
              <a:tr h="162218">
                <a:tc gridSpan="5">
                  <a:txBody>
                    <a:bodyPr/>
                    <a:lstStyle/>
                    <a:p>
                      <a:r>
                        <a:rPr kumimoji="1" lang="ja-JP" altLang="en-US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▼参加クラスに○を付けてください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5819384"/>
                  </a:ext>
                </a:extLst>
              </a:tr>
              <a:tr h="144194">
                <a:tc rowSpan="4" gridSpan="2"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Di</a:t>
                      </a:r>
                      <a:r>
                        <a:rPr kumimoji="1" lang="ja-JP" altLang="en-US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ｖ１</a:t>
                      </a:r>
                      <a:endParaRPr kumimoji="1" lang="en-US" altLang="ja-JP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0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10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a. </a:t>
                      </a:r>
                      <a:r>
                        <a:rPr kumimoji="1" lang="ja-JP" altLang="en-US" sz="10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一般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/>
                      <a:endParaRPr kumimoji="1" lang="en-US" altLang="ja-JP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9870348"/>
                  </a:ext>
                </a:extLst>
              </a:tr>
              <a:tr h="144194">
                <a:tc gridSpan="2" v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0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10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b. </a:t>
                      </a:r>
                      <a:r>
                        <a:rPr kumimoji="1" lang="ja-JP" altLang="en-US" sz="10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大学、高専、専門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1061954"/>
                  </a:ext>
                </a:extLst>
              </a:tr>
              <a:tr h="144194">
                <a:tc gridSpan="2" v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0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10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c</a:t>
                      </a:r>
                      <a:r>
                        <a:rPr kumimoji="1" lang="ja-JP" altLang="en-US" sz="10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．高校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9053221"/>
                  </a:ext>
                </a:extLst>
              </a:tr>
              <a:tr h="144194">
                <a:tc gridSpan="2" v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0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10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d. </a:t>
                      </a:r>
                      <a:r>
                        <a:rPr kumimoji="1" lang="ja-JP" altLang="en-US" sz="10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中学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08603499"/>
                  </a:ext>
                </a:extLst>
              </a:tr>
              <a:tr h="19826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チーム名</a:t>
                      </a:r>
                      <a:r>
                        <a:rPr kumimoji="1" lang="ja-JP" altLang="en-US" sz="16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0253290"/>
                  </a:ext>
                </a:extLst>
              </a:tr>
            </a:tbl>
          </a:graphicData>
        </a:graphic>
      </p:graphicFrame>
      <p:sp>
        <p:nvSpPr>
          <p:cNvPr id="30" name="正方形/長方形 29">
            <a:extLst>
              <a:ext uri="{FF2B5EF4-FFF2-40B4-BE49-F238E27FC236}">
                <a16:creationId xmlns:a16="http://schemas.microsoft.com/office/drawing/2014/main" id="{EE0782FB-CDD3-C410-4EE7-956CD5F3E58B}"/>
              </a:ext>
            </a:extLst>
          </p:cNvPr>
          <p:cNvSpPr/>
          <p:nvPr/>
        </p:nvSpPr>
        <p:spPr>
          <a:xfrm>
            <a:off x="99392" y="2644489"/>
            <a:ext cx="6636258" cy="5887765"/>
          </a:xfrm>
          <a:prstGeom prst="rect">
            <a:avLst/>
          </a:prstGeom>
          <a:noFill/>
          <a:ln w="317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テキスト ボックス 30">
            <a:extLst>
              <a:ext uri="{FF2B5EF4-FFF2-40B4-BE49-F238E27FC236}">
                <a16:creationId xmlns:a16="http://schemas.microsoft.com/office/drawing/2014/main" id="{29317E3B-54C2-FC15-B817-BEF191F894A3}"/>
              </a:ext>
            </a:extLst>
          </p:cNvPr>
          <p:cNvSpPr txBox="1"/>
          <p:nvPr/>
        </p:nvSpPr>
        <p:spPr>
          <a:xfrm>
            <a:off x="2264589" y="7511717"/>
            <a:ext cx="18838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2026</a:t>
            </a:r>
            <a:r>
              <a:rPr kumimoji="1" lang="ja-JP" altLang="en-US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年　　　月　　　日</a:t>
            </a:r>
            <a:endParaRPr kumimoji="1" lang="en-US" altLang="ja-JP" sz="14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graphicFrame>
        <p:nvGraphicFramePr>
          <p:cNvPr id="2" name="表 7">
            <a:extLst>
              <a:ext uri="{FF2B5EF4-FFF2-40B4-BE49-F238E27FC236}">
                <a16:creationId xmlns:a16="http://schemas.microsoft.com/office/drawing/2014/main" id="{D993D303-FF66-4E0C-375B-06677A525ECE}"/>
              </a:ext>
            </a:extLst>
          </p:cNvPr>
          <p:cNvGraphicFramePr>
            <a:graphicFrameLocks noGrp="1"/>
          </p:cNvGraphicFramePr>
          <p:nvPr/>
        </p:nvGraphicFramePr>
        <p:xfrm>
          <a:off x="305552" y="4443262"/>
          <a:ext cx="6238144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9743">
                  <a:extLst>
                    <a:ext uri="{9D8B030D-6E8A-4147-A177-3AD203B41FA5}">
                      <a16:colId xmlns:a16="http://schemas.microsoft.com/office/drawing/2014/main" val="793341768"/>
                    </a:ext>
                  </a:extLst>
                </a:gridCol>
                <a:gridCol w="2747964">
                  <a:extLst>
                    <a:ext uri="{9D8B030D-6E8A-4147-A177-3AD203B41FA5}">
                      <a16:colId xmlns:a16="http://schemas.microsoft.com/office/drawing/2014/main" val="2625244114"/>
                    </a:ext>
                  </a:extLst>
                </a:gridCol>
                <a:gridCol w="3010437">
                  <a:extLst>
                    <a:ext uri="{9D8B030D-6E8A-4147-A177-3AD203B41FA5}">
                      <a16:colId xmlns:a16="http://schemas.microsoft.com/office/drawing/2014/main" val="1904205279"/>
                    </a:ext>
                  </a:extLst>
                </a:gridCol>
              </a:tblGrid>
              <a:tr h="125989">
                <a:tc gridSpan="3">
                  <a:txBody>
                    <a:bodyPr/>
                    <a:lstStyle/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ライダー①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8156829"/>
                  </a:ext>
                </a:extLst>
              </a:tr>
              <a:tr h="170318">
                <a:tc>
                  <a:txBody>
                    <a:bodyPr/>
                    <a:lstStyle/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署名</a:t>
                      </a:r>
                      <a:endParaRPr kumimoji="1" lang="en-US" altLang="ja-JP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押印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㊞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親権者署名押印　</a:t>
                      </a:r>
                      <a:r>
                        <a:rPr kumimoji="1" lang="en-US" altLang="ja-JP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※</a:t>
                      </a:r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ライダーが未成年の場合のみ</a:t>
                      </a:r>
                      <a:endParaRPr kumimoji="1" lang="en-US" altLang="ja-JP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ja-JP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pPr marL="0" marR="0" lvl="0" indent="0" algn="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㊞</a:t>
                      </a:r>
                      <a:endParaRPr kumimoji="1" lang="ja-JP" altLang="en-US" sz="16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1556689"/>
                  </a:ext>
                </a:extLst>
              </a:tr>
              <a:tr h="170318">
                <a:tc>
                  <a:txBody>
                    <a:bodyPr/>
                    <a:lstStyle/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生年</a:t>
                      </a:r>
                      <a:endParaRPr kumimoji="1" lang="en-US" altLang="ja-JP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月日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年　　　　　月　　　　　日　</a:t>
                      </a:r>
                      <a:r>
                        <a:rPr kumimoji="1" lang="en-US" altLang="ja-JP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(</a:t>
                      </a:r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　　　　歳</a:t>
                      </a:r>
                      <a:r>
                        <a:rPr kumimoji="1" lang="en-US" altLang="ja-JP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)</a:t>
                      </a:r>
                      <a:endParaRPr kumimoji="1" lang="ja-JP" altLang="en-US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1222058"/>
                  </a:ext>
                </a:extLst>
              </a:tr>
              <a:tr h="170318">
                <a:tc gridSpan="3">
                  <a:txBody>
                    <a:bodyPr/>
                    <a:lstStyle/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ライダー②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2377326"/>
                  </a:ext>
                </a:extLst>
              </a:tr>
              <a:tr h="170318">
                <a:tc>
                  <a:txBody>
                    <a:bodyPr/>
                    <a:lstStyle/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署名</a:t>
                      </a:r>
                      <a:endParaRPr kumimoji="1" lang="en-US" altLang="ja-JP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押印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㊞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親権者署名押印　</a:t>
                      </a:r>
                      <a:r>
                        <a:rPr kumimoji="1" lang="en-US" altLang="ja-JP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※</a:t>
                      </a:r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ライダーが未成年の場合のみ</a:t>
                      </a:r>
                      <a:endParaRPr kumimoji="1" lang="en-US" altLang="ja-JP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ja-JP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pPr marL="0" marR="0" lvl="0" indent="0" algn="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㊞</a:t>
                      </a:r>
                      <a:endParaRPr kumimoji="1" lang="ja-JP" altLang="en-US" sz="16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4191541"/>
                  </a:ext>
                </a:extLst>
              </a:tr>
              <a:tr h="170318">
                <a:tc>
                  <a:txBody>
                    <a:bodyPr/>
                    <a:lstStyle/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生年</a:t>
                      </a:r>
                      <a:endParaRPr kumimoji="1" lang="en-US" altLang="ja-JP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月日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年　　　　　月　　　　　日　</a:t>
                      </a:r>
                      <a:r>
                        <a:rPr kumimoji="1" lang="en-US" altLang="ja-JP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(</a:t>
                      </a:r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　　　　歳</a:t>
                      </a:r>
                      <a:r>
                        <a:rPr kumimoji="1" lang="en-US" altLang="ja-JP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)</a:t>
                      </a:r>
                      <a:endParaRPr kumimoji="1" lang="ja-JP" altLang="en-US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1325704"/>
                  </a:ext>
                </a:extLst>
              </a:tr>
            </a:tbl>
          </a:graphicData>
        </a:graphic>
      </p:graphicFrame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B89D7A9D-2892-9F77-FF34-991C43AF7E5F}"/>
              </a:ext>
            </a:extLst>
          </p:cNvPr>
          <p:cNvSpPr txBox="1"/>
          <p:nvPr/>
        </p:nvSpPr>
        <p:spPr>
          <a:xfrm>
            <a:off x="223068" y="6562791"/>
            <a:ext cx="615700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ja-JP" altLang="en-US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１）</a:t>
            </a:r>
            <a:r>
              <a:rPr lang="ja-JP" altLang="en-US" sz="1000" dirty="0">
                <a:latin typeface="Meiryo UI" panose="020B0604030504040204" pitchFamily="50" charset="-128"/>
                <a:ea typeface="Meiryo UI" panose="020B0604030504040204" pitchFamily="50" charset="-128"/>
              </a:rPr>
              <a:t>ライダー</a:t>
            </a:r>
            <a:r>
              <a:rPr lang="ja-JP" altLang="en-US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が大会・走行会参加日時点で満１８歳未満の場合、親権者の承諾を得ています。</a:t>
            </a:r>
            <a:endParaRPr lang="en-US" altLang="ja-JP" sz="1000" u="none" strike="noStrike" dirty="0">
              <a:effectLst/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lang="ja-JP" altLang="en-US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２）</a:t>
            </a:r>
            <a:r>
              <a:rPr lang="en-US" altLang="ja-JP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d.</a:t>
            </a:r>
            <a:r>
              <a:rPr lang="ja-JP" altLang="en-US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中学校、</a:t>
            </a:r>
            <a:r>
              <a:rPr lang="en-US" altLang="ja-JP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c.</a:t>
            </a:r>
            <a:r>
              <a:rPr lang="ja-JP" altLang="en-US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高等学校、</a:t>
            </a:r>
            <a:r>
              <a:rPr lang="en-US" altLang="ja-JP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b,</a:t>
            </a:r>
            <a:r>
              <a:rPr lang="ja-JP" altLang="en-US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大学・高専・専門学校の参加者は、学生証および生徒手帳を持参します。</a:t>
            </a:r>
            <a:endParaRPr lang="ja-JP" altLang="en-US" sz="1000" b="0" i="0" u="none" strike="noStrike" dirty="0">
              <a:solidFill>
                <a:srgbClr val="FF0000"/>
              </a:solidFill>
              <a:effectLst/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lang="ja-JP" altLang="en-US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３）</a:t>
            </a:r>
            <a:r>
              <a:rPr lang="en-US" altLang="ja-JP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c.</a:t>
            </a:r>
            <a:r>
              <a:rPr lang="ja-JP" altLang="en-US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高等学校、</a:t>
            </a:r>
            <a:r>
              <a:rPr lang="en-US" altLang="ja-JP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b,</a:t>
            </a:r>
            <a:r>
              <a:rPr lang="ja-JP" altLang="en-US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大学・高専・専門学校の参加者は、構成メンバー全員が同じ学校に在籍しています。</a:t>
            </a:r>
            <a:endParaRPr lang="en-US" altLang="ja-JP" sz="1000" u="none" strike="noStrike" dirty="0">
              <a:effectLst/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lang="ja-JP" altLang="en-US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４）本誓約書とエントリーフォームでチーム構成（名称・マネージャー・</a:t>
            </a:r>
            <a:r>
              <a:rPr lang="ja-JP" altLang="en-US" sz="1000" dirty="0">
                <a:latin typeface="Meiryo UI" panose="020B0604030504040204" pitchFamily="50" charset="-128"/>
                <a:ea typeface="Meiryo UI" panose="020B0604030504040204" pitchFamily="50" charset="-128"/>
              </a:rPr>
              <a:t>ライダー</a:t>
            </a:r>
            <a:r>
              <a:rPr lang="ja-JP" altLang="en-US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・ピットクルー）が異なる場合は、</a:t>
            </a:r>
            <a:endParaRPr lang="en-US" altLang="ja-JP" sz="1000" u="none" strike="noStrike" dirty="0">
              <a:effectLst/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lang="ja-JP" altLang="en-US" sz="1000" dirty="0">
                <a:latin typeface="Meiryo UI" panose="020B0604030504040204" pitchFamily="50" charset="-128"/>
                <a:ea typeface="Meiryo UI" panose="020B0604030504040204" pitchFamily="50" charset="-128"/>
              </a:rPr>
              <a:t>　</a:t>
            </a:r>
            <a:r>
              <a:rPr lang="ja-JP" altLang="en-US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エントリーフォームに入力された情報を優先します。</a:t>
            </a:r>
            <a:endParaRPr lang="en-US" altLang="ja-JP" sz="1000" u="none" strike="noStrike" dirty="0">
              <a:effectLst/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lang="en-US" altLang="ja-JP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※</a:t>
            </a:r>
            <a:r>
              <a:rPr lang="ja-JP" altLang="en-US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エントリーフォーム入力内容から変更がある場合は、速やかに変更申請フォームへ入力します。</a:t>
            </a:r>
            <a:endParaRPr lang="ja-JP" altLang="en-US" sz="1000" dirty="0"/>
          </a:p>
        </p:txBody>
      </p:sp>
      <p:graphicFrame>
        <p:nvGraphicFramePr>
          <p:cNvPr id="7" name="表 6">
            <a:extLst>
              <a:ext uri="{FF2B5EF4-FFF2-40B4-BE49-F238E27FC236}">
                <a16:creationId xmlns:a16="http://schemas.microsoft.com/office/drawing/2014/main" id="{69A79E9A-AE0B-59A5-7512-D8C4F82D0589}"/>
              </a:ext>
            </a:extLst>
          </p:cNvPr>
          <p:cNvGraphicFramePr>
            <a:graphicFrameLocks noGrp="1"/>
          </p:cNvGraphicFramePr>
          <p:nvPr/>
        </p:nvGraphicFramePr>
        <p:xfrm>
          <a:off x="1687718" y="7819494"/>
          <a:ext cx="3227707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9743">
                  <a:extLst>
                    <a:ext uri="{9D8B030D-6E8A-4147-A177-3AD203B41FA5}">
                      <a16:colId xmlns:a16="http://schemas.microsoft.com/office/drawing/2014/main" val="3726801049"/>
                    </a:ext>
                  </a:extLst>
                </a:gridCol>
                <a:gridCol w="2747964">
                  <a:extLst>
                    <a:ext uri="{9D8B030D-6E8A-4147-A177-3AD203B41FA5}">
                      <a16:colId xmlns:a16="http://schemas.microsoft.com/office/drawing/2014/main" val="3515803603"/>
                    </a:ext>
                  </a:extLst>
                </a:gridCol>
              </a:tblGrid>
              <a:tr h="125989">
                <a:tc gridSpan="2">
                  <a:txBody>
                    <a:bodyPr/>
                    <a:lstStyle/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チームマネージャー（教員・責任者）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6846885"/>
                  </a:ext>
                </a:extLst>
              </a:tr>
              <a:tr h="125989">
                <a:tc>
                  <a:txBody>
                    <a:bodyPr/>
                    <a:lstStyle/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署名</a:t>
                      </a:r>
                      <a:endParaRPr kumimoji="1" lang="en-US" altLang="ja-JP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押印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㊞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97059744"/>
                  </a:ext>
                </a:extLst>
              </a:tr>
            </a:tbl>
          </a:graphicData>
        </a:graphic>
      </p:graphicFrame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FBBA658D-DD46-85B0-6930-5FF0D3B52D4E}"/>
              </a:ext>
            </a:extLst>
          </p:cNvPr>
          <p:cNvSpPr txBox="1"/>
          <p:nvPr/>
        </p:nvSpPr>
        <p:spPr>
          <a:xfrm>
            <a:off x="4269346" y="4442131"/>
            <a:ext cx="217974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ja-JP" sz="1000" b="1" i="0" u="none" strike="noStrike" baseline="0" dirty="0">
                <a:solidFill>
                  <a:srgbClr val="000000"/>
                </a:solidFill>
                <a:latin typeface="HG丸ｺﾞｼｯｸM-PRO"/>
                <a:ea typeface="HG丸ｺﾞｼｯｸM-PRO"/>
              </a:rPr>
              <a:t>※</a:t>
            </a:r>
            <a:r>
              <a:rPr lang="ja-JP" altLang="en-US" sz="1000" b="1" i="0" u="none" strike="noStrike" baseline="0" dirty="0">
                <a:solidFill>
                  <a:srgbClr val="000000"/>
                </a:solidFill>
                <a:latin typeface="HG丸ｺﾞｼｯｸM-PRO"/>
                <a:ea typeface="HG丸ｺﾞｼｯｸM-PRO"/>
              </a:rPr>
              <a:t>拇印・スタンプ印は不可</a:t>
            </a:r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A52D44C7-B3BC-9575-4254-1B168C65AE24}"/>
              </a:ext>
            </a:extLst>
          </p:cNvPr>
          <p:cNvSpPr txBox="1"/>
          <p:nvPr/>
        </p:nvSpPr>
        <p:spPr>
          <a:xfrm>
            <a:off x="4340520" y="5465260"/>
            <a:ext cx="217974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ja-JP" sz="1000" b="1" i="0" u="none" strike="noStrike" baseline="0" dirty="0">
                <a:solidFill>
                  <a:srgbClr val="000000"/>
                </a:solidFill>
                <a:latin typeface="HG丸ｺﾞｼｯｸM-PRO"/>
                <a:ea typeface="HG丸ｺﾞｼｯｸM-PRO"/>
              </a:rPr>
              <a:t>※</a:t>
            </a:r>
            <a:r>
              <a:rPr lang="ja-JP" altLang="en-US" sz="1000" b="1" i="0" u="none" strike="noStrike" baseline="0" dirty="0">
                <a:solidFill>
                  <a:srgbClr val="000000"/>
                </a:solidFill>
                <a:latin typeface="HG丸ｺﾞｼｯｸM-PRO"/>
                <a:ea typeface="HG丸ｺﾞｼｯｸM-PRO"/>
              </a:rPr>
              <a:t>拇印・スタンプ印は不可</a:t>
            </a:r>
          </a:p>
        </p:txBody>
      </p:sp>
      <p:pic>
        <p:nvPicPr>
          <p:cNvPr id="9" name="図 8">
            <a:extLst>
              <a:ext uri="{FF2B5EF4-FFF2-40B4-BE49-F238E27FC236}">
                <a16:creationId xmlns:a16="http://schemas.microsoft.com/office/drawing/2014/main" id="{8289837C-52CF-385D-C231-DD05603294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545460" cy="539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894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>
            <a:extLst>
              <a:ext uri="{FF2B5EF4-FFF2-40B4-BE49-F238E27FC236}">
                <a16:creationId xmlns:a16="http://schemas.microsoft.com/office/drawing/2014/main" id="{00000000-0008-0000-0000-0000180000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393" y="435268"/>
            <a:ext cx="6758607" cy="534642"/>
          </a:xfrm>
          <a:prstGeom prst="rect">
            <a:avLst/>
          </a:prstGeom>
          <a:noFill/>
          <a:ln>
            <a:noFill/>
          </a:ln>
        </p:spPr>
        <p:txBody>
          <a:bodyPr wrap="square" lIns="45720" tIns="22860" rIns="0" bIns="22860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 rtl="0">
              <a:defRPr sz="1000"/>
            </a:pPr>
            <a:r>
              <a:rPr lang="en-US" altLang="ja-JP" sz="2400" b="1" i="0" u="none" strike="noStrike" baseline="0" dirty="0">
                <a:solidFill>
                  <a:srgbClr val="00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KV-40</a:t>
            </a:r>
            <a:r>
              <a:rPr lang="ja-JP" altLang="en-US" sz="2400" b="1" i="0" u="none" strike="noStrike" baseline="0" dirty="0">
                <a:solidFill>
                  <a:srgbClr val="00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 誓約書・承諾書</a:t>
            </a:r>
            <a:r>
              <a:rPr lang="en-US" altLang="ja-JP" sz="1800" b="1" i="0" u="none" strike="noStrike" baseline="0" dirty="0">
                <a:solidFill>
                  <a:srgbClr val="00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(</a:t>
            </a:r>
            <a:r>
              <a:rPr lang="ja-JP" altLang="en-US" sz="1800" b="1" i="0" u="none" strike="noStrike" baseline="0" dirty="0">
                <a:solidFill>
                  <a:srgbClr val="00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大会・走行会共通</a:t>
            </a:r>
            <a:r>
              <a:rPr lang="en-US" altLang="ja-JP" sz="1800" b="1" i="0" u="none" strike="noStrike" baseline="0" dirty="0">
                <a:solidFill>
                  <a:srgbClr val="00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)</a:t>
            </a:r>
            <a:endParaRPr lang="ja-JP" altLang="en-US" sz="2400" b="1" i="0" u="none" strike="noStrike" baseline="0" dirty="0">
              <a:solidFill>
                <a:srgbClr val="00000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graphicFrame>
        <p:nvGraphicFramePr>
          <p:cNvPr id="6" name="表 5">
            <a:extLst>
              <a:ext uri="{FF2B5EF4-FFF2-40B4-BE49-F238E27FC236}">
                <a16:creationId xmlns:a16="http://schemas.microsoft.com/office/drawing/2014/main" id="{533A1FB3-B120-4293-4CD0-83368D614BCE}"/>
              </a:ext>
            </a:extLst>
          </p:cNvPr>
          <p:cNvGraphicFramePr>
            <a:graphicFrameLocks noGrp="1"/>
          </p:cNvGraphicFramePr>
          <p:nvPr/>
        </p:nvGraphicFramePr>
        <p:xfrm>
          <a:off x="223069" y="2696287"/>
          <a:ext cx="6403111" cy="16841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03111">
                  <a:extLst>
                    <a:ext uri="{9D8B030D-6E8A-4147-A177-3AD203B41FA5}">
                      <a16:colId xmlns:a16="http://schemas.microsoft.com/office/drawing/2014/main" val="755236442"/>
                    </a:ext>
                  </a:extLst>
                </a:gridCol>
              </a:tblGrid>
              <a:tr h="1033460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１．私たちは、本大会競技規則を遵守し、下記の内容に同意いたします。</a:t>
                      </a:r>
                      <a:b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</a:br>
                      <a: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２．競技参加にあたり、負傷やその他の事故等、大会期間中に起こった、いかなる事故においても、チームマネージャー、</a:t>
                      </a:r>
                      <a:endParaRPr lang="en-US" altLang="ja-JP" sz="1000" u="none" strike="noStrike" dirty="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　ドライバー、ピットクルー、ヘルパー等が受けた損害について、主催者及び大会役員、関係者、オフィシャル並びに他の参加者</a:t>
                      </a:r>
                      <a:endParaRPr lang="en-US" altLang="ja-JP" sz="1000" u="none" strike="noStrike" dirty="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　に対し、非難、妨害、責任の追及、危害を加える等の行為はいたしません。</a:t>
                      </a:r>
                      <a:b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</a:br>
                      <a: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３．大会競技規則に則り、ドライバー及びドライバーの運転する参加車両については、定められたコースを走行し、コースの状況</a:t>
                      </a:r>
                      <a:endParaRPr lang="en-US" altLang="ja-JP" sz="1000" u="none" strike="noStrike" dirty="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　に応じて的確な速度また、進路等、安全を十分に留意し、競技に参加いたします。</a:t>
                      </a:r>
                      <a:b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</a:br>
                      <a: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４．全ての参加者及び参加車両の音声・写真・映像などを、テレビ・ラジオ・映画・その他媒体へ掲載することは全て主催者の</a:t>
                      </a:r>
                      <a:endParaRPr lang="en-US" altLang="ja-JP" sz="1000" u="none" strike="noStrike" dirty="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　権限である事を認め、主催者が本大会・走行会の　　広報の為に氏名、写真などを含み参加申込時に記入した個人情報</a:t>
                      </a:r>
                      <a:endParaRPr lang="en-US" altLang="ja-JP" sz="1000" u="none" strike="noStrike" dirty="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　を公式プログラム・リザルト・場内モニター・場内アナウンスなどに使用し、テレビ・ラジオ・インターネットなどを通じ配信することは</a:t>
                      </a:r>
                      <a:endParaRPr lang="en-US" altLang="ja-JP" sz="1000" u="none" strike="noStrike" dirty="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　自由であり、使用できることを承諾します。</a:t>
                      </a:r>
                      <a:b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</a:br>
                      <a:r>
                        <a:rPr lang="en-US" altLang="ja-JP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5</a:t>
                      </a:r>
                      <a:r>
                        <a:rPr lang="ja-JP" altLang="en-US" sz="1000" u="none" strike="noStrike" dirty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．大会期間中、会場内の指定された場所以外（消防法により）では火気を使用いたしません。</a:t>
                      </a:r>
                      <a:endParaRPr lang="ja-JP" altLang="en-US" sz="1000" b="0" i="0" u="none" strike="noStrike" dirty="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7702" marR="7702" marT="7702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351240"/>
                  </a:ext>
                </a:extLst>
              </a:tr>
            </a:tbl>
          </a:graphicData>
        </a:graphic>
      </p:graphicFrame>
      <p:graphicFrame>
        <p:nvGraphicFramePr>
          <p:cNvPr id="22" name="表 6">
            <a:extLst>
              <a:ext uri="{FF2B5EF4-FFF2-40B4-BE49-F238E27FC236}">
                <a16:creationId xmlns:a16="http://schemas.microsoft.com/office/drawing/2014/main" id="{65483A3C-5FB0-346C-6A08-3F57D324554F}"/>
              </a:ext>
            </a:extLst>
          </p:cNvPr>
          <p:cNvGraphicFramePr>
            <a:graphicFrameLocks noGrp="1"/>
          </p:cNvGraphicFramePr>
          <p:nvPr/>
        </p:nvGraphicFramePr>
        <p:xfrm>
          <a:off x="223069" y="920990"/>
          <a:ext cx="6157006" cy="158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8303">
                  <a:extLst>
                    <a:ext uri="{9D8B030D-6E8A-4147-A177-3AD203B41FA5}">
                      <a16:colId xmlns:a16="http://schemas.microsoft.com/office/drawing/2014/main" val="353087409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88459552"/>
                    </a:ext>
                  </a:extLst>
                </a:gridCol>
                <a:gridCol w="387668">
                  <a:extLst>
                    <a:ext uri="{9D8B030D-6E8A-4147-A177-3AD203B41FA5}">
                      <a16:colId xmlns:a16="http://schemas.microsoft.com/office/drawing/2014/main" val="4161199625"/>
                    </a:ext>
                  </a:extLst>
                </a:gridCol>
                <a:gridCol w="1549972">
                  <a:extLst>
                    <a:ext uri="{9D8B030D-6E8A-4147-A177-3AD203B41FA5}">
                      <a16:colId xmlns:a16="http://schemas.microsoft.com/office/drawing/2014/main" val="294178251"/>
                    </a:ext>
                  </a:extLst>
                </a:gridCol>
                <a:gridCol w="1095143">
                  <a:extLst>
                    <a:ext uri="{9D8B030D-6E8A-4147-A177-3AD203B41FA5}">
                      <a16:colId xmlns:a16="http://schemas.microsoft.com/office/drawing/2014/main" val="4159538037"/>
                    </a:ext>
                  </a:extLst>
                </a:gridCol>
                <a:gridCol w="387668">
                  <a:extLst>
                    <a:ext uri="{9D8B030D-6E8A-4147-A177-3AD203B41FA5}">
                      <a16:colId xmlns:a16="http://schemas.microsoft.com/office/drawing/2014/main" val="917826420"/>
                    </a:ext>
                  </a:extLst>
                </a:gridCol>
                <a:gridCol w="1549972">
                  <a:extLst>
                    <a:ext uri="{9D8B030D-6E8A-4147-A177-3AD203B41FA5}">
                      <a16:colId xmlns:a16="http://schemas.microsoft.com/office/drawing/2014/main" val="3504296570"/>
                    </a:ext>
                  </a:extLst>
                </a:gridCol>
              </a:tblGrid>
              <a:tr h="162218">
                <a:tc gridSpan="7">
                  <a:txBody>
                    <a:bodyPr/>
                    <a:lstStyle/>
                    <a:p>
                      <a:r>
                        <a:rPr kumimoji="1" lang="ja-JP" altLang="en-US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▼参加クラスに○を付けてください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5819384"/>
                  </a:ext>
                </a:extLst>
              </a:tr>
              <a:tr h="144194">
                <a:tc rowSpan="4" gridSpan="2"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Di</a:t>
                      </a:r>
                      <a:r>
                        <a:rPr kumimoji="1" lang="ja-JP" altLang="en-US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ｖ１</a:t>
                      </a:r>
                      <a:endParaRPr kumimoji="1" lang="en-US" altLang="ja-JP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0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10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a. </a:t>
                      </a:r>
                      <a:r>
                        <a:rPr kumimoji="1" lang="ja-JP" altLang="en-US" sz="10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一般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err="1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DivNEXT</a:t>
                      </a:r>
                      <a:endParaRPr kumimoji="1" lang="en-US" altLang="ja-JP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0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10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a. </a:t>
                      </a:r>
                      <a:r>
                        <a:rPr kumimoji="1" lang="ja-JP" altLang="en-US" sz="10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一般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9870348"/>
                  </a:ext>
                </a:extLst>
              </a:tr>
              <a:tr h="144194">
                <a:tc gridSpan="2" v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0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10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b. </a:t>
                      </a:r>
                      <a:r>
                        <a:rPr kumimoji="1" lang="ja-JP" altLang="en-US" sz="10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大学、高専、専門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0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10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b. </a:t>
                      </a:r>
                      <a:r>
                        <a:rPr kumimoji="1" lang="ja-JP" altLang="en-US" sz="10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大学、高専、専門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1061954"/>
                  </a:ext>
                </a:extLst>
              </a:tr>
              <a:tr h="144194">
                <a:tc gridSpan="2" v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0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10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c</a:t>
                      </a:r>
                      <a:r>
                        <a:rPr kumimoji="1" lang="ja-JP" altLang="en-US" sz="10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．高校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0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10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c</a:t>
                      </a:r>
                      <a:r>
                        <a:rPr kumimoji="1" lang="ja-JP" altLang="en-US" sz="10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．高校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9053221"/>
                  </a:ext>
                </a:extLst>
              </a:tr>
              <a:tr h="144194">
                <a:tc gridSpan="2" v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0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10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d. </a:t>
                      </a:r>
                      <a:r>
                        <a:rPr kumimoji="1" lang="ja-JP" altLang="en-US" sz="10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中学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0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10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d. </a:t>
                      </a:r>
                      <a:r>
                        <a:rPr kumimoji="1" lang="ja-JP" altLang="en-US" sz="10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中学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08603499"/>
                  </a:ext>
                </a:extLst>
              </a:tr>
              <a:tr h="19826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チーム名</a:t>
                      </a:r>
                      <a:r>
                        <a:rPr kumimoji="1" lang="ja-JP" altLang="en-US" sz="16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0253290"/>
                  </a:ext>
                </a:extLst>
              </a:tr>
            </a:tbl>
          </a:graphicData>
        </a:graphic>
      </p:graphicFrame>
      <p:sp>
        <p:nvSpPr>
          <p:cNvPr id="30" name="正方形/長方形 29">
            <a:extLst>
              <a:ext uri="{FF2B5EF4-FFF2-40B4-BE49-F238E27FC236}">
                <a16:creationId xmlns:a16="http://schemas.microsoft.com/office/drawing/2014/main" id="{EE0782FB-CDD3-C410-4EE7-956CD5F3E58B}"/>
              </a:ext>
            </a:extLst>
          </p:cNvPr>
          <p:cNvSpPr/>
          <p:nvPr/>
        </p:nvSpPr>
        <p:spPr>
          <a:xfrm>
            <a:off x="99392" y="2644489"/>
            <a:ext cx="6636258" cy="5887765"/>
          </a:xfrm>
          <a:prstGeom prst="rect">
            <a:avLst/>
          </a:prstGeom>
          <a:noFill/>
          <a:ln w="317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テキスト ボックス 30">
            <a:extLst>
              <a:ext uri="{FF2B5EF4-FFF2-40B4-BE49-F238E27FC236}">
                <a16:creationId xmlns:a16="http://schemas.microsoft.com/office/drawing/2014/main" id="{29317E3B-54C2-FC15-B817-BEF191F894A3}"/>
              </a:ext>
            </a:extLst>
          </p:cNvPr>
          <p:cNvSpPr txBox="1"/>
          <p:nvPr/>
        </p:nvSpPr>
        <p:spPr>
          <a:xfrm>
            <a:off x="2264589" y="7511717"/>
            <a:ext cx="18838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2026</a:t>
            </a:r>
            <a:r>
              <a:rPr kumimoji="1" lang="ja-JP" altLang="en-US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年　　　月　　　日</a:t>
            </a:r>
            <a:endParaRPr kumimoji="1" lang="en-US" altLang="ja-JP" sz="14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graphicFrame>
        <p:nvGraphicFramePr>
          <p:cNvPr id="2" name="表 7">
            <a:extLst>
              <a:ext uri="{FF2B5EF4-FFF2-40B4-BE49-F238E27FC236}">
                <a16:creationId xmlns:a16="http://schemas.microsoft.com/office/drawing/2014/main" id="{D993D303-FF66-4E0C-375B-06677A525ECE}"/>
              </a:ext>
            </a:extLst>
          </p:cNvPr>
          <p:cNvGraphicFramePr>
            <a:graphicFrameLocks noGrp="1"/>
          </p:cNvGraphicFramePr>
          <p:nvPr/>
        </p:nvGraphicFramePr>
        <p:xfrm>
          <a:off x="305552" y="4443262"/>
          <a:ext cx="6238144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9743">
                  <a:extLst>
                    <a:ext uri="{9D8B030D-6E8A-4147-A177-3AD203B41FA5}">
                      <a16:colId xmlns:a16="http://schemas.microsoft.com/office/drawing/2014/main" val="793341768"/>
                    </a:ext>
                  </a:extLst>
                </a:gridCol>
                <a:gridCol w="2747964">
                  <a:extLst>
                    <a:ext uri="{9D8B030D-6E8A-4147-A177-3AD203B41FA5}">
                      <a16:colId xmlns:a16="http://schemas.microsoft.com/office/drawing/2014/main" val="2625244114"/>
                    </a:ext>
                  </a:extLst>
                </a:gridCol>
                <a:gridCol w="3010437">
                  <a:extLst>
                    <a:ext uri="{9D8B030D-6E8A-4147-A177-3AD203B41FA5}">
                      <a16:colId xmlns:a16="http://schemas.microsoft.com/office/drawing/2014/main" val="1904205279"/>
                    </a:ext>
                  </a:extLst>
                </a:gridCol>
              </a:tblGrid>
              <a:tr h="125989">
                <a:tc gridSpan="3">
                  <a:txBody>
                    <a:bodyPr/>
                    <a:lstStyle/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ドライバー①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8156829"/>
                  </a:ext>
                </a:extLst>
              </a:tr>
              <a:tr h="170318">
                <a:tc>
                  <a:txBody>
                    <a:bodyPr/>
                    <a:lstStyle/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署名</a:t>
                      </a:r>
                      <a:endParaRPr kumimoji="1" lang="en-US" altLang="ja-JP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押印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㊞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親権者署名押印　</a:t>
                      </a:r>
                      <a:r>
                        <a:rPr kumimoji="1" lang="en-US" altLang="ja-JP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※</a:t>
                      </a:r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ドライバーが未成年の場合のみ</a:t>
                      </a:r>
                      <a:endParaRPr kumimoji="1" lang="en-US" altLang="ja-JP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ja-JP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pPr marL="0" marR="0" lvl="0" indent="0" algn="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㊞</a:t>
                      </a:r>
                      <a:endParaRPr kumimoji="1" lang="ja-JP" altLang="en-US" sz="16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1556689"/>
                  </a:ext>
                </a:extLst>
              </a:tr>
              <a:tr h="170318">
                <a:tc>
                  <a:txBody>
                    <a:bodyPr/>
                    <a:lstStyle/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生年</a:t>
                      </a:r>
                      <a:endParaRPr kumimoji="1" lang="en-US" altLang="ja-JP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月日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年　　　　　月　　　　　日　</a:t>
                      </a:r>
                      <a:r>
                        <a:rPr kumimoji="1" lang="en-US" altLang="ja-JP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(</a:t>
                      </a:r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　　　　歳</a:t>
                      </a:r>
                      <a:r>
                        <a:rPr kumimoji="1" lang="en-US" altLang="ja-JP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)</a:t>
                      </a:r>
                      <a:endParaRPr kumimoji="1" lang="ja-JP" altLang="en-US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1222058"/>
                  </a:ext>
                </a:extLst>
              </a:tr>
              <a:tr h="170318">
                <a:tc gridSpan="3">
                  <a:txBody>
                    <a:bodyPr/>
                    <a:lstStyle/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ドライバー②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2377326"/>
                  </a:ext>
                </a:extLst>
              </a:tr>
              <a:tr h="170318">
                <a:tc>
                  <a:txBody>
                    <a:bodyPr/>
                    <a:lstStyle/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署名</a:t>
                      </a:r>
                      <a:endParaRPr kumimoji="1" lang="en-US" altLang="ja-JP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押印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㊞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親権者署名押印　</a:t>
                      </a:r>
                      <a:r>
                        <a:rPr kumimoji="1" lang="en-US" altLang="ja-JP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※</a:t>
                      </a:r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ドライバーが未成年の場合のみ</a:t>
                      </a:r>
                      <a:endParaRPr kumimoji="1" lang="en-US" altLang="ja-JP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ja-JP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pPr marL="0" marR="0" lvl="0" indent="0" algn="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㊞</a:t>
                      </a:r>
                      <a:endParaRPr kumimoji="1" lang="ja-JP" altLang="en-US" sz="16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4191541"/>
                  </a:ext>
                </a:extLst>
              </a:tr>
              <a:tr h="170318">
                <a:tc>
                  <a:txBody>
                    <a:bodyPr/>
                    <a:lstStyle/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生年</a:t>
                      </a:r>
                      <a:endParaRPr kumimoji="1" lang="en-US" altLang="ja-JP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月日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年　　　　　月　　　　　日　</a:t>
                      </a:r>
                      <a:r>
                        <a:rPr kumimoji="1" lang="en-US" altLang="ja-JP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(</a:t>
                      </a:r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　　　　歳</a:t>
                      </a:r>
                      <a:r>
                        <a:rPr kumimoji="1" lang="en-US" altLang="ja-JP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)</a:t>
                      </a:r>
                      <a:endParaRPr kumimoji="1" lang="ja-JP" altLang="en-US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1325704"/>
                  </a:ext>
                </a:extLst>
              </a:tr>
            </a:tbl>
          </a:graphicData>
        </a:graphic>
      </p:graphicFrame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B89D7A9D-2892-9F77-FF34-991C43AF7E5F}"/>
              </a:ext>
            </a:extLst>
          </p:cNvPr>
          <p:cNvSpPr txBox="1"/>
          <p:nvPr/>
        </p:nvSpPr>
        <p:spPr>
          <a:xfrm>
            <a:off x="223068" y="6562791"/>
            <a:ext cx="615700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ja-JP" altLang="en-US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１）ドライバーが大会・走行会参加日時点で満１８歳未満の場合、親権者の承諾を得ています。</a:t>
            </a:r>
            <a:endParaRPr lang="en-US" altLang="ja-JP" sz="1000" u="none" strike="noStrike" dirty="0">
              <a:effectLst/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lang="ja-JP" altLang="en-US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２）</a:t>
            </a:r>
            <a:r>
              <a:rPr lang="en-US" altLang="ja-JP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d.</a:t>
            </a:r>
            <a:r>
              <a:rPr lang="ja-JP" altLang="en-US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中学校、</a:t>
            </a:r>
            <a:r>
              <a:rPr lang="en-US" altLang="ja-JP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c.</a:t>
            </a:r>
            <a:r>
              <a:rPr lang="ja-JP" altLang="en-US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高等学校、</a:t>
            </a:r>
            <a:r>
              <a:rPr lang="en-US" altLang="ja-JP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b,</a:t>
            </a:r>
            <a:r>
              <a:rPr lang="ja-JP" altLang="en-US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大学・高専・専門学校の参加者は、学生証および生徒手帳を持参します。</a:t>
            </a:r>
            <a:endParaRPr lang="ja-JP" altLang="en-US" sz="1000" b="0" i="0" u="none" strike="noStrike" dirty="0">
              <a:solidFill>
                <a:srgbClr val="FF0000"/>
              </a:solidFill>
              <a:effectLst/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lang="ja-JP" altLang="en-US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３）</a:t>
            </a:r>
            <a:r>
              <a:rPr lang="en-US" altLang="ja-JP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c.</a:t>
            </a:r>
            <a:r>
              <a:rPr lang="ja-JP" altLang="en-US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高等学校、</a:t>
            </a:r>
            <a:r>
              <a:rPr lang="en-US" altLang="ja-JP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b,</a:t>
            </a:r>
            <a:r>
              <a:rPr lang="ja-JP" altLang="en-US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大学・高専・専門学校の参加者は、構成メンバー全員が同じ学校に在籍しています。</a:t>
            </a:r>
            <a:endParaRPr lang="en-US" altLang="ja-JP" sz="1000" u="none" strike="noStrike" dirty="0">
              <a:effectLst/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lang="ja-JP" altLang="en-US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４）本誓約書とエントリーフォームでチーム構成（名称・マネージャー・ドライバー・ピットクルー）が異なる場合は、</a:t>
            </a:r>
            <a:endParaRPr lang="en-US" altLang="ja-JP" sz="1000" u="none" strike="noStrike" dirty="0">
              <a:effectLst/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lang="ja-JP" altLang="en-US" sz="1000" dirty="0">
                <a:latin typeface="Meiryo UI" panose="020B0604030504040204" pitchFamily="50" charset="-128"/>
                <a:ea typeface="Meiryo UI" panose="020B0604030504040204" pitchFamily="50" charset="-128"/>
              </a:rPr>
              <a:t>　</a:t>
            </a:r>
            <a:r>
              <a:rPr lang="ja-JP" altLang="en-US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エントリーフォームに入力された情報を優先します。</a:t>
            </a:r>
            <a:endParaRPr lang="en-US" altLang="ja-JP" sz="1000" u="none" strike="noStrike" dirty="0">
              <a:effectLst/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lang="en-US" altLang="ja-JP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※</a:t>
            </a:r>
            <a:r>
              <a:rPr lang="ja-JP" altLang="en-US" sz="1000" u="none" strike="noStrike" dirty="0">
                <a:effectLst/>
                <a:latin typeface="Meiryo UI" panose="020B0604030504040204" pitchFamily="50" charset="-128"/>
                <a:ea typeface="Meiryo UI" panose="020B0604030504040204" pitchFamily="50" charset="-128"/>
              </a:rPr>
              <a:t>エントリーフォーム入力内容から変更がある場合は、速やかに変更申請フォームへ入力します。</a:t>
            </a:r>
            <a:endParaRPr lang="ja-JP" altLang="en-US" sz="1000" dirty="0"/>
          </a:p>
        </p:txBody>
      </p:sp>
      <p:graphicFrame>
        <p:nvGraphicFramePr>
          <p:cNvPr id="7" name="表 6">
            <a:extLst>
              <a:ext uri="{FF2B5EF4-FFF2-40B4-BE49-F238E27FC236}">
                <a16:creationId xmlns:a16="http://schemas.microsoft.com/office/drawing/2014/main" id="{69A79E9A-AE0B-59A5-7512-D8C4F82D0589}"/>
              </a:ext>
            </a:extLst>
          </p:cNvPr>
          <p:cNvGraphicFramePr>
            <a:graphicFrameLocks noGrp="1"/>
          </p:cNvGraphicFramePr>
          <p:nvPr/>
        </p:nvGraphicFramePr>
        <p:xfrm>
          <a:off x="1687718" y="7819494"/>
          <a:ext cx="3227707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9743">
                  <a:extLst>
                    <a:ext uri="{9D8B030D-6E8A-4147-A177-3AD203B41FA5}">
                      <a16:colId xmlns:a16="http://schemas.microsoft.com/office/drawing/2014/main" val="3726801049"/>
                    </a:ext>
                  </a:extLst>
                </a:gridCol>
                <a:gridCol w="2747964">
                  <a:extLst>
                    <a:ext uri="{9D8B030D-6E8A-4147-A177-3AD203B41FA5}">
                      <a16:colId xmlns:a16="http://schemas.microsoft.com/office/drawing/2014/main" val="3515803603"/>
                    </a:ext>
                  </a:extLst>
                </a:gridCol>
              </a:tblGrid>
              <a:tr h="125989">
                <a:tc gridSpan="2">
                  <a:txBody>
                    <a:bodyPr/>
                    <a:lstStyle/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チームマネージャー（教員・責任者）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6846885"/>
                  </a:ext>
                </a:extLst>
              </a:tr>
              <a:tr h="125989">
                <a:tc>
                  <a:txBody>
                    <a:bodyPr/>
                    <a:lstStyle/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署名</a:t>
                      </a:r>
                      <a:endParaRPr kumimoji="1" lang="en-US" altLang="ja-JP" sz="1000" b="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r>
                        <a:rPr kumimoji="1" lang="ja-JP" altLang="en-US" sz="1000" b="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押印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㊞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97059744"/>
                  </a:ext>
                </a:extLst>
              </a:tr>
            </a:tbl>
          </a:graphicData>
        </a:graphic>
      </p:graphicFrame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FBBA658D-DD46-85B0-6930-5FF0D3B52D4E}"/>
              </a:ext>
            </a:extLst>
          </p:cNvPr>
          <p:cNvSpPr txBox="1"/>
          <p:nvPr/>
        </p:nvSpPr>
        <p:spPr>
          <a:xfrm>
            <a:off x="4269346" y="4442131"/>
            <a:ext cx="217974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ja-JP" sz="1000" b="1" i="0" u="none" strike="noStrike" baseline="0" dirty="0">
                <a:solidFill>
                  <a:srgbClr val="000000"/>
                </a:solidFill>
                <a:latin typeface="HG丸ｺﾞｼｯｸM-PRO"/>
                <a:ea typeface="HG丸ｺﾞｼｯｸM-PRO"/>
              </a:rPr>
              <a:t>※</a:t>
            </a:r>
            <a:r>
              <a:rPr lang="ja-JP" altLang="en-US" sz="1000" b="1" i="0" u="none" strike="noStrike" baseline="0" dirty="0">
                <a:solidFill>
                  <a:srgbClr val="000000"/>
                </a:solidFill>
                <a:latin typeface="HG丸ｺﾞｼｯｸM-PRO"/>
                <a:ea typeface="HG丸ｺﾞｼｯｸM-PRO"/>
              </a:rPr>
              <a:t>拇印・スタンプ印は不可</a:t>
            </a:r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A52D44C7-B3BC-9575-4254-1B168C65AE24}"/>
              </a:ext>
            </a:extLst>
          </p:cNvPr>
          <p:cNvSpPr txBox="1"/>
          <p:nvPr/>
        </p:nvSpPr>
        <p:spPr>
          <a:xfrm>
            <a:off x="4340520" y="5465260"/>
            <a:ext cx="217974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ja-JP" sz="1000" b="1" i="0" u="none" strike="noStrike" baseline="0" dirty="0">
                <a:solidFill>
                  <a:srgbClr val="000000"/>
                </a:solidFill>
                <a:latin typeface="HG丸ｺﾞｼｯｸM-PRO"/>
                <a:ea typeface="HG丸ｺﾞｼｯｸM-PRO"/>
              </a:rPr>
              <a:t>※</a:t>
            </a:r>
            <a:r>
              <a:rPr lang="ja-JP" altLang="en-US" sz="1000" b="1" i="0" u="none" strike="noStrike" baseline="0" dirty="0">
                <a:solidFill>
                  <a:srgbClr val="000000"/>
                </a:solidFill>
                <a:latin typeface="HG丸ｺﾞｼｯｸM-PRO"/>
                <a:ea typeface="HG丸ｺﾞｼｯｸM-PRO"/>
              </a:rPr>
              <a:t>拇印・スタンプ印は不可</a:t>
            </a:r>
          </a:p>
        </p:txBody>
      </p:sp>
      <p:pic>
        <p:nvPicPr>
          <p:cNvPr id="12" name="図 11">
            <a:extLst>
              <a:ext uri="{FF2B5EF4-FFF2-40B4-BE49-F238E27FC236}">
                <a16:creationId xmlns:a16="http://schemas.microsoft.com/office/drawing/2014/main" id="{2B303A52-40C1-29CB-E826-A78228B712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548518" cy="542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2041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プレゼンテーション1" id="{9FA7EAD9-61F1-4043-A979-F4869078C9DA}" vid="{84D88295-A301-4545-A70A-63FCEE63DF0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7DFA872F0FB49C46A64CAEB6DDE220A4" ma:contentTypeVersion="4" ma:contentTypeDescription="新しいドキュメントを作成します。" ma:contentTypeScope="" ma:versionID="d2031b08cb7e2a7f48c7126f2a0d9bb8">
  <xsd:schema xmlns:xsd="http://www.w3.org/2001/XMLSchema" xmlns:xs="http://www.w3.org/2001/XMLSchema" xmlns:p="http://schemas.microsoft.com/office/2006/metadata/properties" xmlns:ns2="bd3d2530-faa4-4c60-97a3-08b3f543c3af" xmlns:ns3="4b835f37-15f9-422b-a921-a90119c7483e" targetNamespace="http://schemas.microsoft.com/office/2006/metadata/properties" ma:root="true" ma:fieldsID="a6d6e70ce2989e4a22ae41b0124c244d" ns2:_="" ns3:_="">
    <xsd:import namespace="bd3d2530-faa4-4c60-97a3-08b3f543c3af"/>
    <xsd:import namespace="4b835f37-15f9-422b-a921-a90119c7483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LengthInSecond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3d2530-faa4-4c60-97a3-08b3f543c3a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8" nillable="true" ma:displayName="画像タグ_0" ma:hidden="true" ma:internalName="lcf76f155ced4ddcb4097134ff3c332f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835f37-15f9-422b-a921-a90119c7483e" elementFormDefault="qualified">
    <xsd:import namespace="http://schemas.microsoft.com/office/2006/documentManagement/types"/>
    <xsd:import namespace="http://schemas.microsoft.com/office/infopath/2007/PartnerControls"/>
    <xsd:element name="TaxCatchAll" ma:index="9" nillable="true" ma:displayName="Taxonomy Catch All Column" ma:hidden="true" ma:list="{4c129cff-4a6c-4056-82c9-57aab8de4c22}" ma:internalName="TaxCatchAll" ma:showField="CatchAllData" ma:web="4b835f37-15f9-422b-a921-a90119c7483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d3d2530-faa4-4c60-97a3-08b3f543c3af" xsi:nil="true"/>
    <TaxCatchAll xmlns="4b835f37-15f9-422b-a921-a90119c7483e" xsi:nil="true"/>
  </documentManagement>
</p:properties>
</file>

<file path=customXml/itemProps1.xml><?xml version="1.0" encoding="utf-8"?>
<ds:datastoreItem xmlns:ds="http://schemas.openxmlformats.org/officeDocument/2006/customXml" ds:itemID="{47D80BF4-4754-4350-80E4-B7CA18990E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d3d2530-faa4-4c60-97a3-08b3f543c3af"/>
    <ds:schemaRef ds:uri="4b835f37-15f9-422b-a921-a90119c7483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ABEBD1A-3FE3-4AE7-843D-66BF5DE33F3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F2CEAD2-9509-4032-A756-806056687A8D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4b835f37-15f9-422b-a921-a90119c7483e"/>
    <ds:schemaRef ds:uri="bd3d2530-faa4-4c60-97a3-08b3f543c3af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317</TotalTime>
  <Words>1073</Words>
  <Application>Microsoft Office PowerPoint</Application>
  <PresentationFormat>画面に合わせる (4:3)</PresentationFormat>
  <Paragraphs>101</Paragraphs>
  <Slides>2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8" baseType="lpstr">
      <vt:lpstr>HG丸ｺﾞｼｯｸM-PRO</vt:lpstr>
      <vt:lpstr>Meiryo UI</vt:lpstr>
      <vt:lpstr>Arial</vt:lpstr>
      <vt:lpstr>Calibri</vt:lpstr>
      <vt:lpstr>Calibri Light</vt:lpstr>
      <vt:lpstr>Office テーマ</vt:lpstr>
      <vt:lpstr>PowerPoint プレゼンテーション</vt:lpstr>
      <vt:lpstr>PowerPoint プレゼンテーション</vt:lpstr>
    </vt:vector>
  </TitlesOfParts>
  <Company>株式会社モビリティランド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中西 啓</dc:creator>
  <cp:lastModifiedBy>石田 義英</cp:lastModifiedBy>
  <cp:revision>7</cp:revision>
  <dcterms:created xsi:type="dcterms:W3CDTF">2023-12-24T00:45:27Z</dcterms:created>
  <dcterms:modified xsi:type="dcterms:W3CDTF">2026-05-29T08:09:28Z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a2dac227-295a-45fe-9a17-cdb3591c429b_Enabled">
    <vt:lpwstr>true</vt:lpwstr>
  </property>
  <property fmtid="{D5CDD505-2E9C-101B-9397-08002B2CF9AE}" pid="3" name="MSIP_Label_a2dac227-295a-45fe-9a17-cdb3591c429b_SetDate">
    <vt:lpwstr>2023-12-24T00:46:52Z</vt:lpwstr>
  </property>
  <property fmtid="{D5CDD505-2E9C-101B-9397-08002B2CF9AE}" pid="4" name="MSIP_Label_a2dac227-295a-45fe-9a17-cdb3591c429b_Method">
    <vt:lpwstr>Standard</vt:lpwstr>
  </property>
  <property fmtid="{D5CDD505-2E9C-101B-9397-08002B2CF9AE}" pid="5" name="MSIP_Label_a2dac227-295a-45fe-9a17-cdb3591c429b_Name">
    <vt:lpwstr>パブリック</vt:lpwstr>
  </property>
  <property fmtid="{D5CDD505-2E9C-101B-9397-08002B2CF9AE}" pid="6" name="MSIP_Label_a2dac227-295a-45fe-9a17-cdb3591c429b_SiteId">
    <vt:lpwstr>e9a8cc67-d70c-4c60-9113-97abb263ce77</vt:lpwstr>
  </property>
  <property fmtid="{D5CDD505-2E9C-101B-9397-08002B2CF9AE}" pid="7" name="MSIP_Label_a2dac227-295a-45fe-9a17-cdb3591c429b_ActionId">
    <vt:lpwstr>f63ea1fc-69e2-4a74-9744-0c0b74895b9d</vt:lpwstr>
  </property>
  <property fmtid="{D5CDD505-2E9C-101B-9397-08002B2CF9AE}" pid="8" name="MSIP_Label_a2dac227-295a-45fe-9a17-cdb3591c429b_ContentBits">
    <vt:lpwstr>0</vt:lpwstr>
  </property>
  <property fmtid="{D5CDD505-2E9C-101B-9397-08002B2CF9AE}" pid="9" name="ContentTypeId">
    <vt:lpwstr>0x0101007DFA872F0FB49C46A64CAEB6DDE220A4</vt:lpwstr>
  </property>
  <property fmtid="{D5CDD505-2E9C-101B-9397-08002B2CF9AE}" pid="10" name="MediaServiceImageTags">
    <vt:lpwstr/>
  </property>
  <property fmtid="{D5CDD505-2E9C-101B-9397-08002B2CF9AE}" pid="11" name="Order">
    <vt:r8>187359500</vt:r8>
  </property>
  <property fmtid="{D5CDD505-2E9C-101B-9397-08002B2CF9AE}" pid="12" name="管轄">
    <vt:lpwstr/>
  </property>
  <property fmtid="{D5CDD505-2E9C-101B-9397-08002B2CF9AE}" pid="13" name="GUID">
    <vt:lpwstr>87b07e07-6944-40e9-bd69-e64c50b9b23f</vt:lpwstr>
  </property>
  <property fmtid="{D5CDD505-2E9C-101B-9397-08002B2CF9AE}" pid="14" name="_ExtendedDescription">
    <vt:lpwstr/>
  </property>
  <property fmtid="{D5CDD505-2E9C-101B-9397-08002B2CF9AE}" pid="15" name="表示順">
    <vt:lpwstr/>
  </property>
  <property fmtid="{D5CDD505-2E9C-101B-9397-08002B2CF9AE}" pid="16" name="事業所">
    <vt:lpwstr/>
  </property>
  <property fmtid="{D5CDD505-2E9C-101B-9397-08002B2CF9AE}" pid="17" name="ComplianceAssetId">
    <vt:lpwstr/>
  </property>
  <property fmtid="{D5CDD505-2E9C-101B-9397-08002B2CF9AE}" pid="18" name="承認の状態">
    <vt:lpwstr/>
  </property>
</Properties>
</file>