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authors.xml" ContentType="application/vnd.ms-powerpoint.authors+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64" r:id="rId2"/>
  </p:sldIdLst>
  <p:sldSz cx="6858000" cy="9906000" type="A4"/>
  <p:notesSz cx="6797675" cy="9926638"/>
  <p:defaultTextStyle>
    <a:defPPr>
      <a:defRPr lang="ja-JP"/>
    </a:defPPr>
    <a:lvl1pPr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ＭＳ Ｐゴシック" panose="020B0600070205080204" pitchFamily="50" charset="-128"/>
        <a:cs typeface="+mn-cs"/>
      </a:defRPr>
    </a:lvl5pPr>
    <a:lvl6pPr marL="22860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6pPr>
    <a:lvl7pPr marL="27432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7pPr>
    <a:lvl8pPr marL="32004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8pPr>
    <a:lvl9pPr marL="3657600" algn="l" defTabSz="914400" rtl="0" eaLnBrk="1" latinLnBrk="0" hangingPunct="1">
      <a:defRPr kumimoji="1" kern="1200">
        <a:solidFill>
          <a:schemeClr val="tx1"/>
        </a:solidFill>
        <a:latin typeface="Arial" panose="020B0604020202020204" pitchFamily="34" charset="0"/>
        <a:ea typeface="ＭＳ Ｐゴシック" panose="020B0600070205080204" pitchFamily="50" charset="-128"/>
        <a:cs typeface="+mn-cs"/>
      </a:defRPr>
    </a:lvl9pPr>
  </p:defaultTextStyle>
  <p:extLst>
    <p:ext uri="{EFAFB233-063F-42B5-8137-9DF3F51BA10A}">
      <p15:sldGuideLst xmlns:p15="http://schemas.microsoft.com/office/powerpoint/2012/main">
        <p15:guide id="1" orient="horz" pos="3143">
          <p15:clr>
            <a:srgbClr val="A4A3A4"/>
          </p15:clr>
        </p15:guide>
        <p15:guide id="2" pos="216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85609E0-B0ED-3D2F-11F9-62408D0917AE}" name="NAGISA WATANABE (渡邉 なぎさ)" initials="NW(な" userId="S::J0116632@jpn.mds.honda.com::99a812c8-af35-46ce-85ff-c3ff6a04c47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1111"/>
    <a:srgbClr val="E1F2F3"/>
    <a:srgbClr val="3333FF"/>
    <a:srgbClr val="00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65" autoAdjust="0"/>
    <p:restoredTop sz="95377" autoAdjust="0"/>
  </p:normalViewPr>
  <p:slideViewPr>
    <p:cSldViewPr snapToGrid="0">
      <p:cViewPr>
        <p:scale>
          <a:sx n="66" d="100"/>
          <a:sy n="66" d="100"/>
        </p:scale>
        <p:origin x="2510" y="38"/>
      </p:cViewPr>
      <p:guideLst>
        <p:guide orient="horz" pos="3143"/>
        <p:guide pos="2160"/>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microsoft.com/office/2018/10/relationships/authors" Target="authors.xml"/><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25410A08-22AC-60DE-4E57-7E62D2007E29}"/>
              </a:ext>
            </a:extLst>
          </p:cNvPr>
          <p:cNvSpPr>
            <a:spLocks noGrp="1" noChangeArrowheads="1"/>
          </p:cNvSpPr>
          <p:nvPr>
            <p:ph type="hdr" sz="quarter"/>
          </p:nvPr>
        </p:nvSpPr>
        <p:spPr bwMode="auto">
          <a:xfrm>
            <a:off x="1" y="1"/>
            <a:ext cx="2947034" cy="496253"/>
          </a:xfrm>
          <a:prstGeom prst="rect">
            <a:avLst/>
          </a:prstGeom>
          <a:noFill/>
          <a:ln>
            <a:noFill/>
          </a:ln>
        </p:spPr>
        <p:txBody>
          <a:bodyPr vert="horz" wrap="square" lIns="91291" tIns="45645" rIns="91291" bIns="45645" numCol="1" anchor="t" anchorCtr="0" compatLnSpc="1">
            <a:prstTxWarp prst="textNoShape">
              <a:avLst/>
            </a:prstTxWarp>
          </a:bodyPr>
          <a:lstStyle>
            <a:lvl1pPr defTabSz="912928" eaLnBrk="1" hangingPunct="1">
              <a:defRPr sz="1200">
                <a:latin typeface="Arial" charset="0"/>
                <a:ea typeface="ＭＳ Ｐゴシック" pitchFamily="50" charset="-128"/>
              </a:defRPr>
            </a:lvl1pPr>
          </a:lstStyle>
          <a:p>
            <a:pPr>
              <a:defRPr/>
            </a:pPr>
            <a:endParaRPr lang="en-US" altLang="ja-JP"/>
          </a:p>
        </p:txBody>
      </p:sp>
      <p:sp>
        <p:nvSpPr>
          <p:cNvPr id="8195" name="Rectangle 3">
            <a:extLst>
              <a:ext uri="{FF2B5EF4-FFF2-40B4-BE49-F238E27FC236}">
                <a16:creationId xmlns:a16="http://schemas.microsoft.com/office/drawing/2014/main" id="{B594C5C0-F40A-12D3-EFB5-43F61C2BB1E9}"/>
              </a:ext>
            </a:extLst>
          </p:cNvPr>
          <p:cNvSpPr>
            <a:spLocks noGrp="1" noChangeArrowheads="1"/>
          </p:cNvSpPr>
          <p:nvPr>
            <p:ph type="dt" sz="quarter" idx="1"/>
          </p:nvPr>
        </p:nvSpPr>
        <p:spPr bwMode="auto">
          <a:xfrm>
            <a:off x="3850643" y="1"/>
            <a:ext cx="2945448" cy="496253"/>
          </a:xfrm>
          <a:prstGeom prst="rect">
            <a:avLst/>
          </a:prstGeom>
          <a:noFill/>
          <a:ln>
            <a:noFill/>
          </a:ln>
        </p:spPr>
        <p:txBody>
          <a:bodyPr vert="horz" wrap="square" lIns="91291" tIns="45645" rIns="91291" bIns="45645" numCol="1" anchor="t" anchorCtr="0" compatLnSpc="1">
            <a:prstTxWarp prst="textNoShape">
              <a:avLst/>
            </a:prstTxWarp>
          </a:bodyPr>
          <a:lstStyle>
            <a:lvl1pPr algn="r" defTabSz="912928" eaLnBrk="1" hangingPunct="1">
              <a:defRPr sz="1200">
                <a:latin typeface="Arial" charset="0"/>
                <a:ea typeface="ＭＳ Ｐゴシック" pitchFamily="50" charset="-128"/>
              </a:defRPr>
            </a:lvl1pPr>
          </a:lstStyle>
          <a:p>
            <a:pPr>
              <a:defRPr/>
            </a:pPr>
            <a:endParaRPr lang="en-US" altLang="ja-JP"/>
          </a:p>
        </p:txBody>
      </p:sp>
      <p:sp>
        <p:nvSpPr>
          <p:cNvPr id="8196" name="Rectangle 4">
            <a:extLst>
              <a:ext uri="{FF2B5EF4-FFF2-40B4-BE49-F238E27FC236}">
                <a16:creationId xmlns:a16="http://schemas.microsoft.com/office/drawing/2014/main" id="{5C6298C9-A974-3B1E-3788-17524EBEB6C6}"/>
              </a:ext>
            </a:extLst>
          </p:cNvPr>
          <p:cNvSpPr>
            <a:spLocks noGrp="1" noChangeArrowheads="1"/>
          </p:cNvSpPr>
          <p:nvPr>
            <p:ph type="ftr" sz="quarter" idx="2"/>
          </p:nvPr>
        </p:nvSpPr>
        <p:spPr bwMode="auto">
          <a:xfrm>
            <a:off x="1" y="9428800"/>
            <a:ext cx="2947034" cy="496252"/>
          </a:xfrm>
          <a:prstGeom prst="rect">
            <a:avLst/>
          </a:prstGeom>
          <a:noFill/>
          <a:ln>
            <a:noFill/>
          </a:ln>
        </p:spPr>
        <p:txBody>
          <a:bodyPr vert="horz" wrap="square" lIns="91291" tIns="45645" rIns="91291" bIns="45645" numCol="1" anchor="b" anchorCtr="0" compatLnSpc="1">
            <a:prstTxWarp prst="textNoShape">
              <a:avLst/>
            </a:prstTxWarp>
          </a:bodyPr>
          <a:lstStyle>
            <a:lvl1pPr defTabSz="912928" eaLnBrk="1" hangingPunct="1">
              <a:defRPr sz="1200">
                <a:latin typeface="Arial" charset="0"/>
                <a:ea typeface="ＭＳ Ｐゴシック" pitchFamily="50" charset="-128"/>
              </a:defRPr>
            </a:lvl1pPr>
          </a:lstStyle>
          <a:p>
            <a:pPr>
              <a:defRPr/>
            </a:pPr>
            <a:endParaRPr lang="en-US" altLang="ja-JP"/>
          </a:p>
        </p:txBody>
      </p:sp>
      <p:sp>
        <p:nvSpPr>
          <p:cNvPr id="8197" name="Rectangle 5">
            <a:extLst>
              <a:ext uri="{FF2B5EF4-FFF2-40B4-BE49-F238E27FC236}">
                <a16:creationId xmlns:a16="http://schemas.microsoft.com/office/drawing/2014/main" id="{7469A012-615D-6209-B992-2E84B4B25761}"/>
              </a:ext>
            </a:extLst>
          </p:cNvPr>
          <p:cNvSpPr>
            <a:spLocks noGrp="1" noChangeArrowheads="1"/>
          </p:cNvSpPr>
          <p:nvPr>
            <p:ph type="sldNum" sz="quarter" idx="3"/>
          </p:nvPr>
        </p:nvSpPr>
        <p:spPr bwMode="auto">
          <a:xfrm>
            <a:off x="3850643" y="9428800"/>
            <a:ext cx="2945448" cy="496252"/>
          </a:xfrm>
          <a:prstGeom prst="rect">
            <a:avLst/>
          </a:prstGeom>
          <a:noFill/>
          <a:ln>
            <a:noFill/>
          </a:ln>
        </p:spPr>
        <p:txBody>
          <a:bodyPr vert="horz" wrap="square" lIns="91291" tIns="45645" rIns="91291" bIns="45645" numCol="1" anchor="b" anchorCtr="0" compatLnSpc="1">
            <a:prstTxWarp prst="textNoShape">
              <a:avLst/>
            </a:prstTxWarp>
          </a:bodyPr>
          <a:lstStyle>
            <a:lvl1pPr algn="r" defTabSz="911395" eaLnBrk="1" hangingPunct="1">
              <a:defRPr sz="1200"/>
            </a:lvl1pPr>
          </a:lstStyle>
          <a:p>
            <a:pPr>
              <a:defRPr/>
            </a:pPr>
            <a:fld id="{76C2BFEC-B75C-4C2F-8875-1B3D42DC5079}" type="slidenum">
              <a:rPr lang="en-US" altLang="ja-JP"/>
              <a:pPr>
                <a:defRPr/>
              </a:pPr>
              <a:t>‹#›</a:t>
            </a:fld>
            <a:endParaRPr lang="en-US" altLang="ja-JP"/>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514350" y="3076708"/>
            <a:ext cx="5829300" cy="2123942"/>
          </a:xfrm>
        </p:spPr>
        <p:txBody>
          <a:bodyPr/>
          <a:lstStyle/>
          <a:p>
            <a:r>
              <a:rPr lang="ja-JP" altLang="en-US"/>
              <a:t>マスタ タイトルの書式設定</a:t>
            </a:r>
          </a:p>
        </p:txBody>
      </p:sp>
      <p:sp>
        <p:nvSpPr>
          <p:cNvPr id="3" name="サブタイトル 2"/>
          <p:cNvSpPr>
            <a:spLocks noGrp="1"/>
          </p:cNvSpPr>
          <p:nvPr>
            <p:ph type="subTitle" idx="1"/>
          </p:nvPr>
        </p:nvSpPr>
        <p:spPr>
          <a:xfrm>
            <a:off x="1028700" y="5613400"/>
            <a:ext cx="4800600" cy="2531533"/>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ja-JP" altLang="en-US"/>
              <a:t>マスタ サブタイトルの書式設定</a:t>
            </a:r>
          </a:p>
        </p:txBody>
      </p:sp>
      <p:sp>
        <p:nvSpPr>
          <p:cNvPr id="4" name="Rectangle 4">
            <a:extLst>
              <a:ext uri="{FF2B5EF4-FFF2-40B4-BE49-F238E27FC236}">
                <a16:creationId xmlns:a16="http://schemas.microsoft.com/office/drawing/2014/main" id="{5864EF33-E55C-27C4-6A82-42C66F3CE7C7}"/>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a:extLst>
              <a:ext uri="{FF2B5EF4-FFF2-40B4-BE49-F238E27FC236}">
                <a16:creationId xmlns:a16="http://schemas.microsoft.com/office/drawing/2014/main" id="{5D457C00-415C-01C2-1CF5-A7292EBFFF34}"/>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a:extLst>
              <a:ext uri="{FF2B5EF4-FFF2-40B4-BE49-F238E27FC236}">
                <a16:creationId xmlns:a16="http://schemas.microsoft.com/office/drawing/2014/main" id="{6F7C3BF3-BFE7-EA51-47B1-06034B0478FC}"/>
              </a:ext>
            </a:extLst>
          </p:cNvPr>
          <p:cNvSpPr>
            <a:spLocks noGrp="1" noChangeArrowheads="1"/>
          </p:cNvSpPr>
          <p:nvPr>
            <p:ph type="sldNum" sz="quarter" idx="12"/>
          </p:nvPr>
        </p:nvSpPr>
        <p:spPr>
          <a:ln/>
        </p:spPr>
        <p:txBody>
          <a:bodyPr/>
          <a:lstStyle>
            <a:lvl1pPr>
              <a:defRPr/>
            </a:lvl1pPr>
          </a:lstStyle>
          <a:p>
            <a:pPr>
              <a:defRPr/>
            </a:pPr>
            <a:fld id="{848D7660-AAE0-4095-8FAF-C3FD0553B9E3}" type="slidenum">
              <a:rPr lang="en-US" altLang="ja-JP"/>
              <a:pPr>
                <a:defRPr/>
              </a:pPr>
              <a:t>‹#›</a:t>
            </a:fld>
            <a:endParaRPr lang="en-US" altLang="ja-JP"/>
          </a:p>
        </p:txBody>
      </p:sp>
    </p:spTree>
    <p:extLst>
      <p:ext uri="{BB962C8B-B14F-4D97-AF65-F5344CB8AC3E}">
        <p14:creationId xmlns:p14="http://schemas.microsoft.com/office/powerpoint/2010/main" val="1439965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idx="1"/>
          </p:nvPr>
        </p:nvSpPr>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a:extLst>
              <a:ext uri="{FF2B5EF4-FFF2-40B4-BE49-F238E27FC236}">
                <a16:creationId xmlns:a16="http://schemas.microsoft.com/office/drawing/2014/main" id="{CDE31FA3-C389-33EF-CC00-8FBFBCB0A13C}"/>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a:extLst>
              <a:ext uri="{FF2B5EF4-FFF2-40B4-BE49-F238E27FC236}">
                <a16:creationId xmlns:a16="http://schemas.microsoft.com/office/drawing/2014/main" id="{EC779074-BF62-C3AE-1913-F3106257BF9E}"/>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a:extLst>
              <a:ext uri="{FF2B5EF4-FFF2-40B4-BE49-F238E27FC236}">
                <a16:creationId xmlns:a16="http://schemas.microsoft.com/office/drawing/2014/main" id="{25272700-F58F-6775-FDDD-EE9588ECD57A}"/>
              </a:ext>
            </a:extLst>
          </p:cNvPr>
          <p:cNvSpPr>
            <a:spLocks noGrp="1" noChangeArrowheads="1"/>
          </p:cNvSpPr>
          <p:nvPr>
            <p:ph type="sldNum" sz="quarter" idx="12"/>
          </p:nvPr>
        </p:nvSpPr>
        <p:spPr>
          <a:ln/>
        </p:spPr>
        <p:txBody>
          <a:bodyPr/>
          <a:lstStyle>
            <a:lvl1pPr>
              <a:defRPr/>
            </a:lvl1pPr>
          </a:lstStyle>
          <a:p>
            <a:pPr>
              <a:defRPr/>
            </a:pPr>
            <a:fld id="{2D015D88-1724-4F42-8A7C-671B0862FF77}" type="slidenum">
              <a:rPr lang="en-US" altLang="ja-JP"/>
              <a:pPr>
                <a:defRPr/>
              </a:pPr>
              <a:t>‹#›</a:t>
            </a:fld>
            <a:endParaRPr lang="en-US" altLang="ja-JP"/>
          </a:p>
        </p:txBody>
      </p:sp>
    </p:spTree>
    <p:extLst>
      <p:ext uri="{BB962C8B-B14F-4D97-AF65-F5344CB8AC3E}">
        <p14:creationId xmlns:p14="http://schemas.microsoft.com/office/powerpoint/2010/main" val="1268349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541338" y="6364949"/>
            <a:ext cx="5829300" cy="1967442"/>
          </a:xfrm>
        </p:spPr>
        <p:txBody>
          <a:bodyPr anchor="t"/>
          <a:lstStyle>
            <a:lvl1pPr algn="l">
              <a:defRPr sz="4000" b="1" cap="all"/>
            </a:lvl1pPr>
          </a:lstStyle>
          <a:p>
            <a:r>
              <a:rPr lang="ja-JP" altLang="en-US"/>
              <a:t>マスタ タイトルの書式設定</a:t>
            </a:r>
          </a:p>
        </p:txBody>
      </p:sp>
      <p:sp>
        <p:nvSpPr>
          <p:cNvPr id="3" name="テキスト プレースホルダ 2"/>
          <p:cNvSpPr>
            <a:spLocks noGrp="1"/>
          </p:cNvSpPr>
          <p:nvPr>
            <p:ph type="body" idx="1"/>
          </p:nvPr>
        </p:nvSpPr>
        <p:spPr>
          <a:xfrm>
            <a:off x="541338" y="4198012"/>
            <a:ext cx="5829300" cy="21669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 テキストの書式設定</a:t>
            </a:r>
          </a:p>
        </p:txBody>
      </p:sp>
      <p:sp>
        <p:nvSpPr>
          <p:cNvPr id="4" name="Rectangle 4">
            <a:extLst>
              <a:ext uri="{FF2B5EF4-FFF2-40B4-BE49-F238E27FC236}">
                <a16:creationId xmlns:a16="http://schemas.microsoft.com/office/drawing/2014/main" id="{5048F433-56A4-A7AF-F344-FD2C4800A153}"/>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a:extLst>
              <a:ext uri="{FF2B5EF4-FFF2-40B4-BE49-F238E27FC236}">
                <a16:creationId xmlns:a16="http://schemas.microsoft.com/office/drawing/2014/main" id="{AF4BCE4E-1170-59C8-CF9E-2F1385E3249C}"/>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a:extLst>
              <a:ext uri="{FF2B5EF4-FFF2-40B4-BE49-F238E27FC236}">
                <a16:creationId xmlns:a16="http://schemas.microsoft.com/office/drawing/2014/main" id="{E550B6F8-FFA9-697E-B85C-9CC9CA576A65}"/>
              </a:ext>
            </a:extLst>
          </p:cNvPr>
          <p:cNvSpPr>
            <a:spLocks noGrp="1" noChangeArrowheads="1"/>
          </p:cNvSpPr>
          <p:nvPr>
            <p:ph type="sldNum" sz="quarter" idx="12"/>
          </p:nvPr>
        </p:nvSpPr>
        <p:spPr>
          <a:ln/>
        </p:spPr>
        <p:txBody>
          <a:bodyPr/>
          <a:lstStyle>
            <a:lvl1pPr>
              <a:defRPr/>
            </a:lvl1pPr>
          </a:lstStyle>
          <a:p>
            <a:pPr>
              <a:defRPr/>
            </a:pPr>
            <a:fld id="{45F82C34-15BB-455A-B82C-5CAB9AD9A545}" type="slidenum">
              <a:rPr lang="en-US" altLang="ja-JP"/>
              <a:pPr>
                <a:defRPr/>
              </a:pPr>
              <a:t>‹#›</a:t>
            </a:fld>
            <a:endParaRPr lang="en-US" altLang="ja-JP"/>
          </a:p>
        </p:txBody>
      </p:sp>
    </p:spTree>
    <p:extLst>
      <p:ext uri="{BB962C8B-B14F-4D97-AF65-F5344CB8AC3E}">
        <p14:creationId xmlns:p14="http://schemas.microsoft.com/office/powerpoint/2010/main" val="3334448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342900" y="2311400"/>
            <a:ext cx="3009900" cy="65369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half" idx="2"/>
          </p:nvPr>
        </p:nvSpPr>
        <p:spPr>
          <a:xfrm>
            <a:off x="3505200" y="2311400"/>
            <a:ext cx="3009900" cy="65369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Rectangle 4">
            <a:extLst>
              <a:ext uri="{FF2B5EF4-FFF2-40B4-BE49-F238E27FC236}">
                <a16:creationId xmlns:a16="http://schemas.microsoft.com/office/drawing/2014/main" id="{62B2CDA3-264E-AFF6-5B12-15914A6240C7}"/>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a:extLst>
              <a:ext uri="{FF2B5EF4-FFF2-40B4-BE49-F238E27FC236}">
                <a16:creationId xmlns:a16="http://schemas.microsoft.com/office/drawing/2014/main" id="{C593CC32-DB41-93A9-E36A-A7365CD177DD}"/>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a:extLst>
              <a:ext uri="{FF2B5EF4-FFF2-40B4-BE49-F238E27FC236}">
                <a16:creationId xmlns:a16="http://schemas.microsoft.com/office/drawing/2014/main" id="{6D060E0F-2143-E7D9-B5E4-B44EFBE11736}"/>
              </a:ext>
            </a:extLst>
          </p:cNvPr>
          <p:cNvSpPr>
            <a:spLocks noGrp="1" noChangeArrowheads="1"/>
          </p:cNvSpPr>
          <p:nvPr>
            <p:ph type="sldNum" sz="quarter" idx="12"/>
          </p:nvPr>
        </p:nvSpPr>
        <p:spPr>
          <a:ln/>
        </p:spPr>
        <p:txBody>
          <a:bodyPr/>
          <a:lstStyle>
            <a:lvl1pPr>
              <a:defRPr/>
            </a:lvl1pPr>
          </a:lstStyle>
          <a:p>
            <a:pPr>
              <a:defRPr/>
            </a:pPr>
            <a:fld id="{ED5C7AC8-77F3-4060-8D10-5953E9BBED57}" type="slidenum">
              <a:rPr lang="en-US" altLang="ja-JP"/>
              <a:pPr>
                <a:defRPr/>
              </a:pPr>
              <a:t>‹#›</a:t>
            </a:fld>
            <a:endParaRPr lang="en-US" altLang="ja-JP"/>
          </a:p>
        </p:txBody>
      </p:sp>
    </p:spTree>
    <p:extLst>
      <p:ext uri="{BB962C8B-B14F-4D97-AF65-F5344CB8AC3E}">
        <p14:creationId xmlns:p14="http://schemas.microsoft.com/office/powerpoint/2010/main" val="3807432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a:t>マスタ タイトルの書式設定</a:t>
            </a:r>
          </a:p>
        </p:txBody>
      </p:sp>
      <p:sp>
        <p:nvSpPr>
          <p:cNvPr id="3" name="テキスト プレースホルダ 2"/>
          <p:cNvSpPr>
            <a:spLocks noGrp="1"/>
          </p:cNvSpPr>
          <p:nvPr>
            <p:ph type="body" idx="1"/>
          </p:nvPr>
        </p:nvSpPr>
        <p:spPr>
          <a:xfrm>
            <a:off x="342900" y="2216812"/>
            <a:ext cx="3030538" cy="92524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342900" y="3142060"/>
            <a:ext cx="3030538" cy="5706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テキスト プレースホルダ 4"/>
          <p:cNvSpPr>
            <a:spLocks noGrp="1"/>
          </p:cNvSpPr>
          <p:nvPr>
            <p:ph type="body" sz="quarter" idx="3"/>
          </p:nvPr>
        </p:nvSpPr>
        <p:spPr>
          <a:xfrm>
            <a:off x="3484564" y="2216812"/>
            <a:ext cx="3030537" cy="92524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3484564" y="3142060"/>
            <a:ext cx="3030537" cy="5706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7" name="Rectangle 4">
            <a:extLst>
              <a:ext uri="{FF2B5EF4-FFF2-40B4-BE49-F238E27FC236}">
                <a16:creationId xmlns:a16="http://schemas.microsoft.com/office/drawing/2014/main" id="{AB40DE35-FC30-9A2D-7C18-15B2356584C2}"/>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8" name="Rectangle 5">
            <a:extLst>
              <a:ext uri="{FF2B5EF4-FFF2-40B4-BE49-F238E27FC236}">
                <a16:creationId xmlns:a16="http://schemas.microsoft.com/office/drawing/2014/main" id="{770CEACE-65E6-2F7E-F182-840B2F2A4B84}"/>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9" name="Rectangle 6">
            <a:extLst>
              <a:ext uri="{FF2B5EF4-FFF2-40B4-BE49-F238E27FC236}">
                <a16:creationId xmlns:a16="http://schemas.microsoft.com/office/drawing/2014/main" id="{08A20AD4-2587-5BC2-2B61-29F9C784ED6E}"/>
              </a:ext>
            </a:extLst>
          </p:cNvPr>
          <p:cNvSpPr>
            <a:spLocks noGrp="1" noChangeArrowheads="1"/>
          </p:cNvSpPr>
          <p:nvPr>
            <p:ph type="sldNum" sz="quarter" idx="12"/>
          </p:nvPr>
        </p:nvSpPr>
        <p:spPr>
          <a:ln/>
        </p:spPr>
        <p:txBody>
          <a:bodyPr/>
          <a:lstStyle>
            <a:lvl1pPr>
              <a:defRPr/>
            </a:lvl1pPr>
          </a:lstStyle>
          <a:p>
            <a:pPr>
              <a:defRPr/>
            </a:pPr>
            <a:fld id="{661F04DF-6C2A-4BE1-B6CF-A44B640B3C66}" type="slidenum">
              <a:rPr lang="en-US" altLang="ja-JP"/>
              <a:pPr>
                <a:defRPr/>
              </a:pPr>
              <a:t>‹#›</a:t>
            </a:fld>
            <a:endParaRPr lang="en-US" altLang="ja-JP"/>
          </a:p>
        </p:txBody>
      </p:sp>
    </p:spTree>
    <p:extLst>
      <p:ext uri="{BB962C8B-B14F-4D97-AF65-F5344CB8AC3E}">
        <p14:creationId xmlns:p14="http://schemas.microsoft.com/office/powerpoint/2010/main" val="1145369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Rectangle 4">
            <a:extLst>
              <a:ext uri="{FF2B5EF4-FFF2-40B4-BE49-F238E27FC236}">
                <a16:creationId xmlns:a16="http://schemas.microsoft.com/office/drawing/2014/main" id="{77D28AD8-4642-1401-4624-B4750C451E93}"/>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4" name="Rectangle 5">
            <a:extLst>
              <a:ext uri="{FF2B5EF4-FFF2-40B4-BE49-F238E27FC236}">
                <a16:creationId xmlns:a16="http://schemas.microsoft.com/office/drawing/2014/main" id="{6A9F241C-6E3B-6086-82CE-D22482BFDA4A}"/>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5" name="Rectangle 6">
            <a:extLst>
              <a:ext uri="{FF2B5EF4-FFF2-40B4-BE49-F238E27FC236}">
                <a16:creationId xmlns:a16="http://schemas.microsoft.com/office/drawing/2014/main" id="{0D8BACD8-2F6A-557F-377B-EF7732A1A47F}"/>
              </a:ext>
            </a:extLst>
          </p:cNvPr>
          <p:cNvSpPr>
            <a:spLocks noGrp="1" noChangeArrowheads="1"/>
          </p:cNvSpPr>
          <p:nvPr>
            <p:ph type="sldNum" sz="quarter" idx="12"/>
          </p:nvPr>
        </p:nvSpPr>
        <p:spPr>
          <a:ln/>
        </p:spPr>
        <p:txBody>
          <a:bodyPr/>
          <a:lstStyle>
            <a:lvl1pPr>
              <a:defRPr/>
            </a:lvl1pPr>
          </a:lstStyle>
          <a:p>
            <a:pPr>
              <a:defRPr/>
            </a:pPr>
            <a:fld id="{25FC1219-1E9B-4F11-8AFF-84FE7C63A3EE}" type="slidenum">
              <a:rPr lang="en-US" altLang="ja-JP"/>
              <a:pPr>
                <a:defRPr/>
              </a:pPr>
              <a:t>‹#›</a:t>
            </a:fld>
            <a:endParaRPr lang="en-US" altLang="ja-JP"/>
          </a:p>
        </p:txBody>
      </p:sp>
    </p:spTree>
    <p:extLst>
      <p:ext uri="{BB962C8B-B14F-4D97-AF65-F5344CB8AC3E}">
        <p14:creationId xmlns:p14="http://schemas.microsoft.com/office/powerpoint/2010/main" val="3537325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A4FA995-C25A-444E-E849-CE6C030AEEA2}"/>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3" name="Rectangle 5">
            <a:extLst>
              <a:ext uri="{FF2B5EF4-FFF2-40B4-BE49-F238E27FC236}">
                <a16:creationId xmlns:a16="http://schemas.microsoft.com/office/drawing/2014/main" id="{51593E94-F190-C857-1D0E-A24E8DDEB473}"/>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4" name="Rectangle 6">
            <a:extLst>
              <a:ext uri="{FF2B5EF4-FFF2-40B4-BE49-F238E27FC236}">
                <a16:creationId xmlns:a16="http://schemas.microsoft.com/office/drawing/2014/main" id="{38BCBF48-8E60-7669-F6E5-2F3568F18A53}"/>
              </a:ext>
            </a:extLst>
          </p:cNvPr>
          <p:cNvSpPr>
            <a:spLocks noGrp="1" noChangeArrowheads="1"/>
          </p:cNvSpPr>
          <p:nvPr>
            <p:ph type="sldNum" sz="quarter" idx="12"/>
          </p:nvPr>
        </p:nvSpPr>
        <p:spPr>
          <a:ln/>
        </p:spPr>
        <p:txBody>
          <a:bodyPr/>
          <a:lstStyle>
            <a:lvl1pPr>
              <a:defRPr/>
            </a:lvl1pPr>
          </a:lstStyle>
          <a:p>
            <a:pPr>
              <a:defRPr/>
            </a:pPr>
            <a:fld id="{CBE98C0A-FF64-47AD-A913-9D87EF806934}" type="slidenum">
              <a:rPr lang="en-US" altLang="ja-JP"/>
              <a:pPr>
                <a:defRPr/>
              </a:pPr>
              <a:t>‹#›</a:t>
            </a:fld>
            <a:endParaRPr lang="en-US" altLang="ja-JP"/>
          </a:p>
        </p:txBody>
      </p:sp>
    </p:spTree>
    <p:extLst>
      <p:ext uri="{BB962C8B-B14F-4D97-AF65-F5344CB8AC3E}">
        <p14:creationId xmlns:p14="http://schemas.microsoft.com/office/powerpoint/2010/main" val="3014899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342900" y="393833"/>
            <a:ext cx="2255838" cy="1678517"/>
          </a:xfrm>
        </p:spPr>
        <p:txBody>
          <a:bodyPr anchor="b"/>
          <a:lstStyle>
            <a:lvl1pPr algn="l">
              <a:defRPr sz="2000" b="1"/>
            </a:lvl1pPr>
          </a:lstStyle>
          <a:p>
            <a:r>
              <a:rPr lang="ja-JP" altLang="en-US"/>
              <a:t>マスタ タイトルの書式設定</a:t>
            </a:r>
          </a:p>
        </p:txBody>
      </p:sp>
      <p:sp>
        <p:nvSpPr>
          <p:cNvPr id="3" name="コンテンツ プレースホルダ 2"/>
          <p:cNvSpPr>
            <a:spLocks noGrp="1"/>
          </p:cNvSpPr>
          <p:nvPr>
            <p:ph idx="1"/>
          </p:nvPr>
        </p:nvSpPr>
        <p:spPr>
          <a:xfrm>
            <a:off x="2681288" y="393833"/>
            <a:ext cx="3833812" cy="845449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テキスト プレースホルダ 3"/>
          <p:cNvSpPr>
            <a:spLocks noGrp="1"/>
          </p:cNvSpPr>
          <p:nvPr>
            <p:ph type="body" sz="half" idx="2"/>
          </p:nvPr>
        </p:nvSpPr>
        <p:spPr>
          <a:xfrm>
            <a:off x="342900" y="2072350"/>
            <a:ext cx="2255838" cy="6775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4">
            <a:extLst>
              <a:ext uri="{FF2B5EF4-FFF2-40B4-BE49-F238E27FC236}">
                <a16:creationId xmlns:a16="http://schemas.microsoft.com/office/drawing/2014/main" id="{7FB39755-6FCE-F847-FEC1-F8C52BB00C91}"/>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a:extLst>
              <a:ext uri="{FF2B5EF4-FFF2-40B4-BE49-F238E27FC236}">
                <a16:creationId xmlns:a16="http://schemas.microsoft.com/office/drawing/2014/main" id="{903E1DC1-EB8D-30C4-1480-11F5C2B004D3}"/>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a:extLst>
              <a:ext uri="{FF2B5EF4-FFF2-40B4-BE49-F238E27FC236}">
                <a16:creationId xmlns:a16="http://schemas.microsoft.com/office/drawing/2014/main" id="{D1D80D4A-616B-C0B5-D6C6-5333FE8E664A}"/>
              </a:ext>
            </a:extLst>
          </p:cNvPr>
          <p:cNvSpPr>
            <a:spLocks noGrp="1" noChangeArrowheads="1"/>
          </p:cNvSpPr>
          <p:nvPr>
            <p:ph type="sldNum" sz="quarter" idx="12"/>
          </p:nvPr>
        </p:nvSpPr>
        <p:spPr>
          <a:ln/>
        </p:spPr>
        <p:txBody>
          <a:bodyPr/>
          <a:lstStyle>
            <a:lvl1pPr>
              <a:defRPr/>
            </a:lvl1pPr>
          </a:lstStyle>
          <a:p>
            <a:pPr>
              <a:defRPr/>
            </a:pPr>
            <a:fld id="{1D64DF72-B9C0-45D9-AFE0-24DB36DE3FF8}" type="slidenum">
              <a:rPr lang="en-US" altLang="ja-JP"/>
              <a:pPr>
                <a:defRPr/>
              </a:pPr>
              <a:t>‹#›</a:t>
            </a:fld>
            <a:endParaRPr lang="en-US" altLang="ja-JP"/>
          </a:p>
        </p:txBody>
      </p:sp>
    </p:spTree>
    <p:extLst>
      <p:ext uri="{BB962C8B-B14F-4D97-AF65-F5344CB8AC3E}">
        <p14:creationId xmlns:p14="http://schemas.microsoft.com/office/powerpoint/2010/main" val="3986340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344613" y="6934200"/>
            <a:ext cx="4114800" cy="818621"/>
          </a:xfrm>
        </p:spPr>
        <p:txBody>
          <a:bodyPr anchor="b"/>
          <a:lstStyle>
            <a:lvl1pPr algn="l">
              <a:defRPr sz="2000" b="1"/>
            </a:lvl1pPr>
          </a:lstStyle>
          <a:p>
            <a:r>
              <a:rPr lang="ja-JP" altLang="en-US"/>
              <a:t>マスタ タイトルの書式設定</a:t>
            </a:r>
          </a:p>
        </p:txBody>
      </p:sp>
      <p:sp>
        <p:nvSpPr>
          <p:cNvPr id="3" name="図プレースホルダ 2"/>
          <p:cNvSpPr>
            <a:spLocks noGrp="1"/>
          </p:cNvSpPr>
          <p:nvPr>
            <p:ph type="pic" idx="1"/>
          </p:nvPr>
        </p:nvSpPr>
        <p:spPr>
          <a:xfrm>
            <a:off x="1344613" y="885693"/>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ja-JP" altLang="en-US" noProof="0"/>
          </a:p>
        </p:txBody>
      </p:sp>
      <p:sp>
        <p:nvSpPr>
          <p:cNvPr id="4" name="テキスト プレースホルダ 3"/>
          <p:cNvSpPr>
            <a:spLocks noGrp="1"/>
          </p:cNvSpPr>
          <p:nvPr>
            <p:ph type="body" sz="half" idx="2"/>
          </p:nvPr>
        </p:nvSpPr>
        <p:spPr>
          <a:xfrm>
            <a:off x="1344613" y="7752821"/>
            <a:ext cx="4114800" cy="11625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5" name="Rectangle 4">
            <a:extLst>
              <a:ext uri="{FF2B5EF4-FFF2-40B4-BE49-F238E27FC236}">
                <a16:creationId xmlns:a16="http://schemas.microsoft.com/office/drawing/2014/main" id="{F8A6FDFA-FA20-D6DC-63B9-7CE7B3F1B802}"/>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6" name="Rectangle 5">
            <a:extLst>
              <a:ext uri="{FF2B5EF4-FFF2-40B4-BE49-F238E27FC236}">
                <a16:creationId xmlns:a16="http://schemas.microsoft.com/office/drawing/2014/main" id="{3F7965EF-E833-5A69-6C2F-5C1B890BD4B2}"/>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7" name="Rectangle 6">
            <a:extLst>
              <a:ext uri="{FF2B5EF4-FFF2-40B4-BE49-F238E27FC236}">
                <a16:creationId xmlns:a16="http://schemas.microsoft.com/office/drawing/2014/main" id="{F90FE38F-4C3E-4AEF-E9E5-B37A8768F345}"/>
              </a:ext>
            </a:extLst>
          </p:cNvPr>
          <p:cNvSpPr>
            <a:spLocks noGrp="1" noChangeArrowheads="1"/>
          </p:cNvSpPr>
          <p:nvPr>
            <p:ph type="sldNum" sz="quarter" idx="12"/>
          </p:nvPr>
        </p:nvSpPr>
        <p:spPr>
          <a:ln/>
        </p:spPr>
        <p:txBody>
          <a:bodyPr/>
          <a:lstStyle>
            <a:lvl1pPr>
              <a:defRPr/>
            </a:lvl1pPr>
          </a:lstStyle>
          <a:p>
            <a:pPr>
              <a:defRPr/>
            </a:pPr>
            <a:fld id="{2B44F923-0A8F-48AF-ADEB-50E90B6123BD}" type="slidenum">
              <a:rPr lang="en-US" altLang="ja-JP"/>
              <a:pPr>
                <a:defRPr/>
              </a:pPr>
              <a:t>‹#›</a:t>
            </a:fld>
            <a:endParaRPr lang="en-US" altLang="ja-JP"/>
          </a:p>
        </p:txBody>
      </p:sp>
    </p:spTree>
    <p:extLst>
      <p:ext uri="{BB962C8B-B14F-4D97-AF65-F5344CB8AC3E}">
        <p14:creationId xmlns:p14="http://schemas.microsoft.com/office/powerpoint/2010/main" val="1776774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a:extLst>
              <a:ext uri="{FF2B5EF4-FFF2-40B4-BE49-F238E27FC236}">
                <a16:creationId xmlns:a16="http://schemas.microsoft.com/office/drawing/2014/main" id="{9B198296-47BF-F97C-E8D5-710EF904F706}"/>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a:extLst>
              <a:ext uri="{FF2B5EF4-FFF2-40B4-BE49-F238E27FC236}">
                <a16:creationId xmlns:a16="http://schemas.microsoft.com/office/drawing/2014/main" id="{17A308EA-24E0-CBAB-60D7-C9FB94BBB278}"/>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a:extLst>
              <a:ext uri="{FF2B5EF4-FFF2-40B4-BE49-F238E27FC236}">
                <a16:creationId xmlns:a16="http://schemas.microsoft.com/office/drawing/2014/main" id="{EF341A73-BC49-DE0E-792A-4980DA5B5EF7}"/>
              </a:ext>
            </a:extLst>
          </p:cNvPr>
          <p:cNvSpPr>
            <a:spLocks noGrp="1" noChangeArrowheads="1"/>
          </p:cNvSpPr>
          <p:nvPr>
            <p:ph type="sldNum" sz="quarter" idx="12"/>
          </p:nvPr>
        </p:nvSpPr>
        <p:spPr>
          <a:ln/>
        </p:spPr>
        <p:txBody>
          <a:bodyPr/>
          <a:lstStyle>
            <a:lvl1pPr>
              <a:defRPr/>
            </a:lvl1pPr>
          </a:lstStyle>
          <a:p>
            <a:pPr>
              <a:defRPr/>
            </a:pPr>
            <a:fld id="{9FB01B12-28E8-4D90-9E52-49FCF95B6C4C}" type="slidenum">
              <a:rPr lang="en-US" altLang="ja-JP"/>
              <a:pPr>
                <a:defRPr/>
              </a:pPr>
              <a:t>‹#›</a:t>
            </a:fld>
            <a:endParaRPr lang="en-US" altLang="ja-JP"/>
          </a:p>
        </p:txBody>
      </p:sp>
    </p:spTree>
    <p:extLst>
      <p:ext uri="{BB962C8B-B14F-4D97-AF65-F5344CB8AC3E}">
        <p14:creationId xmlns:p14="http://schemas.microsoft.com/office/powerpoint/2010/main" val="4259270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4972050" y="397273"/>
            <a:ext cx="1543050" cy="8451056"/>
          </a:xfrm>
        </p:spPr>
        <p:txBody>
          <a:bodyPr vert="eaVert"/>
          <a:lstStyle/>
          <a:p>
            <a:r>
              <a:rPr lang="ja-JP" altLang="en-US"/>
              <a:t>マスタ タイトルの書式設定</a:t>
            </a:r>
          </a:p>
        </p:txBody>
      </p:sp>
      <p:sp>
        <p:nvSpPr>
          <p:cNvPr id="3" name="縦書きテキスト プレースホルダ 2"/>
          <p:cNvSpPr>
            <a:spLocks noGrp="1"/>
          </p:cNvSpPr>
          <p:nvPr>
            <p:ph type="body" orient="vert" idx="1"/>
          </p:nvPr>
        </p:nvSpPr>
        <p:spPr>
          <a:xfrm>
            <a:off x="342900" y="397273"/>
            <a:ext cx="4476750" cy="8451056"/>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Rectangle 4">
            <a:extLst>
              <a:ext uri="{FF2B5EF4-FFF2-40B4-BE49-F238E27FC236}">
                <a16:creationId xmlns:a16="http://schemas.microsoft.com/office/drawing/2014/main" id="{7DB43BF6-E1B5-D21F-A13F-1CAA123A6154}"/>
              </a:ext>
            </a:extLst>
          </p:cNvPr>
          <p:cNvSpPr>
            <a:spLocks noGrp="1" noChangeArrowheads="1"/>
          </p:cNvSpPr>
          <p:nvPr>
            <p:ph type="dt" sz="half" idx="10"/>
          </p:nvPr>
        </p:nvSpPr>
        <p:spPr>
          <a:ln/>
        </p:spPr>
        <p:txBody>
          <a:bodyPr/>
          <a:lstStyle>
            <a:lvl1pPr>
              <a:defRPr/>
            </a:lvl1pPr>
          </a:lstStyle>
          <a:p>
            <a:pPr>
              <a:defRPr/>
            </a:pPr>
            <a:endParaRPr lang="en-US" altLang="ja-JP"/>
          </a:p>
        </p:txBody>
      </p:sp>
      <p:sp>
        <p:nvSpPr>
          <p:cNvPr id="5" name="Rectangle 5">
            <a:extLst>
              <a:ext uri="{FF2B5EF4-FFF2-40B4-BE49-F238E27FC236}">
                <a16:creationId xmlns:a16="http://schemas.microsoft.com/office/drawing/2014/main" id="{DC0D0B89-B880-94EA-03B0-DD5654EBD09E}"/>
              </a:ext>
            </a:extLst>
          </p:cNvPr>
          <p:cNvSpPr>
            <a:spLocks noGrp="1" noChangeArrowheads="1"/>
          </p:cNvSpPr>
          <p:nvPr>
            <p:ph type="ftr" sz="quarter" idx="11"/>
          </p:nvPr>
        </p:nvSpPr>
        <p:spPr>
          <a:ln/>
        </p:spPr>
        <p:txBody>
          <a:bodyPr/>
          <a:lstStyle>
            <a:lvl1pPr>
              <a:defRPr/>
            </a:lvl1pPr>
          </a:lstStyle>
          <a:p>
            <a:pPr>
              <a:defRPr/>
            </a:pPr>
            <a:endParaRPr lang="en-US" altLang="ja-JP"/>
          </a:p>
        </p:txBody>
      </p:sp>
      <p:sp>
        <p:nvSpPr>
          <p:cNvPr id="6" name="Rectangle 6">
            <a:extLst>
              <a:ext uri="{FF2B5EF4-FFF2-40B4-BE49-F238E27FC236}">
                <a16:creationId xmlns:a16="http://schemas.microsoft.com/office/drawing/2014/main" id="{FD361970-95C3-54B7-3CD2-44F37E48C51C}"/>
              </a:ext>
            </a:extLst>
          </p:cNvPr>
          <p:cNvSpPr>
            <a:spLocks noGrp="1" noChangeArrowheads="1"/>
          </p:cNvSpPr>
          <p:nvPr>
            <p:ph type="sldNum" sz="quarter" idx="12"/>
          </p:nvPr>
        </p:nvSpPr>
        <p:spPr>
          <a:ln/>
        </p:spPr>
        <p:txBody>
          <a:bodyPr/>
          <a:lstStyle>
            <a:lvl1pPr>
              <a:defRPr/>
            </a:lvl1pPr>
          </a:lstStyle>
          <a:p>
            <a:pPr>
              <a:defRPr/>
            </a:pPr>
            <a:fld id="{117C5297-7FB7-4DF1-A024-4F648A663AEF}" type="slidenum">
              <a:rPr lang="en-US" altLang="ja-JP"/>
              <a:pPr>
                <a:defRPr/>
              </a:pPr>
              <a:t>‹#›</a:t>
            </a:fld>
            <a:endParaRPr lang="en-US" altLang="ja-JP"/>
          </a:p>
        </p:txBody>
      </p:sp>
    </p:spTree>
    <p:extLst>
      <p:ext uri="{BB962C8B-B14F-4D97-AF65-F5344CB8AC3E}">
        <p14:creationId xmlns:p14="http://schemas.microsoft.com/office/powerpoint/2010/main" val="2014667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63234A5-F65B-ACF4-1999-E24953AA240F}"/>
              </a:ext>
            </a:extLst>
          </p:cNvPr>
          <p:cNvSpPr>
            <a:spLocks noGrp="1" noChangeArrowheads="1"/>
          </p:cNvSpPr>
          <p:nvPr>
            <p:ph type="title"/>
          </p:nvPr>
        </p:nvSpPr>
        <p:spPr bwMode="auto">
          <a:xfrm>
            <a:off x="342900" y="396875"/>
            <a:ext cx="6172200"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ja-JP" altLang="en-US"/>
              <a:t>マスタ タイトルの書式設定</a:t>
            </a:r>
          </a:p>
        </p:txBody>
      </p:sp>
      <p:sp>
        <p:nvSpPr>
          <p:cNvPr id="1027" name="Rectangle 3">
            <a:extLst>
              <a:ext uri="{FF2B5EF4-FFF2-40B4-BE49-F238E27FC236}">
                <a16:creationId xmlns:a16="http://schemas.microsoft.com/office/drawing/2014/main" id="{B8E22451-4D59-9DE7-7777-83D79C60D1AE}"/>
              </a:ext>
            </a:extLst>
          </p:cNvPr>
          <p:cNvSpPr>
            <a:spLocks noGrp="1" noChangeArrowheads="1"/>
          </p:cNvSpPr>
          <p:nvPr>
            <p:ph type="body" idx="1"/>
          </p:nvPr>
        </p:nvSpPr>
        <p:spPr bwMode="auto">
          <a:xfrm>
            <a:off x="342900" y="2311400"/>
            <a:ext cx="6172200" cy="653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28" name="Rectangle 4">
            <a:extLst>
              <a:ext uri="{FF2B5EF4-FFF2-40B4-BE49-F238E27FC236}">
                <a16:creationId xmlns:a16="http://schemas.microsoft.com/office/drawing/2014/main" id="{F98CD7BD-F90E-AFC0-7CE3-E264D7D64242}"/>
              </a:ext>
            </a:extLst>
          </p:cNvPr>
          <p:cNvSpPr>
            <a:spLocks noGrp="1" noChangeArrowheads="1"/>
          </p:cNvSpPr>
          <p:nvPr>
            <p:ph type="dt" sz="half" idx="2"/>
          </p:nvPr>
        </p:nvSpPr>
        <p:spPr bwMode="auto">
          <a:xfrm>
            <a:off x="342900" y="9020175"/>
            <a:ext cx="1600200" cy="6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ea typeface="ＭＳ Ｐゴシック" pitchFamily="50" charset="-128"/>
              </a:defRPr>
            </a:lvl1pPr>
          </a:lstStyle>
          <a:p>
            <a:pPr>
              <a:defRPr/>
            </a:pPr>
            <a:endParaRPr lang="en-US" altLang="ja-JP"/>
          </a:p>
        </p:txBody>
      </p:sp>
      <p:sp>
        <p:nvSpPr>
          <p:cNvPr id="1029" name="Rectangle 5">
            <a:extLst>
              <a:ext uri="{FF2B5EF4-FFF2-40B4-BE49-F238E27FC236}">
                <a16:creationId xmlns:a16="http://schemas.microsoft.com/office/drawing/2014/main" id="{7FB8A23D-0B08-2E80-1C7C-028839E393F2}"/>
              </a:ext>
            </a:extLst>
          </p:cNvPr>
          <p:cNvSpPr>
            <a:spLocks noGrp="1" noChangeArrowheads="1"/>
          </p:cNvSpPr>
          <p:nvPr>
            <p:ph type="ftr" sz="quarter" idx="3"/>
          </p:nvPr>
        </p:nvSpPr>
        <p:spPr bwMode="auto">
          <a:xfrm>
            <a:off x="2343150" y="9020175"/>
            <a:ext cx="2171700" cy="6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ea typeface="ＭＳ Ｐゴシック" pitchFamily="50" charset="-128"/>
              </a:defRPr>
            </a:lvl1pPr>
          </a:lstStyle>
          <a:p>
            <a:pPr>
              <a:defRPr/>
            </a:pPr>
            <a:endParaRPr lang="en-US" altLang="ja-JP"/>
          </a:p>
        </p:txBody>
      </p:sp>
      <p:sp>
        <p:nvSpPr>
          <p:cNvPr id="1030" name="Rectangle 6">
            <a:extLst>
              <a:ext uri="{FF2B5EF4-FFF2-40B4-BE49-F238E27FC236}">
                <a16:creationId xmlns:a16="http://schemas.microsoft.com/office/drawing/2014/main" id="{FC8C8209-AAAE-FDE9-6AAA-6A306A8DA059}"/>
              </a:ext>
            </a:extLst>
          </p:cNvPr>
          <p:cNvSpPr>
            <a:spLocks noGrp="1" noChangeArrowheads="1"/>
          </p:cNvSpPr>
          <p:nvPr>
            <p:ph type="sldNum" sz="quarter" idx="4"/>
          </p:nvPr>
        </p:nvSpPr>
        <p:spPr bwMode="auto">
          <a:xfrm>
            <a:off x="4914900" y="9020175"/>
            <a:ext cx="1600200" cy="6873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EACA1647-AB53-4424-ACBA-26D719F66BCD}" type="slidenum">
              <a:rPr lang="en-US" altLang="ja-JP"/>
              <a:pPr>
                <a:defRPr/>
              </a:pPr>
              <a:t>‹#›</a:t>
            </a:fld>
            <a:endParaRPr lang="en-US" altLang="ja-JP"/>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ＭＳ Ｐゴシック" pitchFamily="50" charset="-128"/>
        </a:defRPr>
      </a:lvl2pPr>
      <a:lvl3pPr algn="ctr" rtl="0" eaLnBrk="0" fontAlgn="base" hangingPunct="0">
        <a:spcBef>
          <a:spcPct val="0"/>
        </a:spcBef>
        <a:spcAft>
          <a:spcPct val="0"/>
        </a:spcAft>
        <a:defRPr kumimoji="1" sz="4400">
          <a:solidFill>
            <a:schemeClr val="tx2"/>
          </a:solidFill>
          <a:latin typeface="Arial" charset="0"/>
          <a:ea typeface="ＭＳ Ｐゴシック" pitchFamily="50" charset="-128"/>
        </a:defRPr>
      </a:lvl3pPr>
      <a:lvl4pPr algn="ctr" rtl="0" eaLnBrk="0" fontAlgn="base" hangingPunct="0">
        <a:spcBef>
          <a:spcPct val="0"/>
        </a:spcBef>
        <a:spcAft>
          <a:spcPct val="0"/>
        </a:spcAft>
        <a:defRPr kumimoji="1" sz="4400">
          <a:solidFill>
            <a:schemeClr val="tx2"/>
          </a:solidFill>
          <a:latin typeface="Arial" charset="0"/>
          <a:ea typeface="ＭＳ Ｐゴシック" pitchFamily="50" charset="-128"/>
        </a:defRPr>
      </a:lvl4pPr>
      <a:lvl5pPr algn="ctr" rtl="0" eaLnBrk="0" fontAlgn="base" hangingPunct="0">
        <a:spcBef>
          <a:spcPct val="0"/>
        </a:spcBef>
        <a:spcAft>
          <a:spcPct val="0"/>
        </a:spcAft>
        <a:defRPr kumimoji="1" sz="4400">
          <a:solidFill>
            <a:schemeClr val="tx2"/>
          </a:solidFill>
          <a:latin typeface="Arial" charset="0"/>
          <a:ea typeface="ＭＳ Ｐゴシック" pitchFamily="50" charset="-128"/>
        </a:defRPr>
      </a:lvl5pPr>
      <a:lvl6pPr marL="457200" algn="ctr" rtl="0" fontAlgn="base">
        <a:spcBef>
          <a:spcPct val="0"/>
        </a:spcBef>
        <a:spcAft>
          <a:spcPct val="0"/>
        </a:spcAft>
        <a:defRPr kumimoji="1" sz="4400">
          <a:solidFill>
            <a:schemeClr val="tx2"/>
          </a:solidFill>
          <a:latin typeface="Arial" charset="0"/>
          <a:ea typeface="ＭＳ Ｐゴシック" pitchFamily="50" charset="-128"/>
        </a:defRPr>
      </a:lvl6pPr>
      <a:lvl7pPr marL="914400" algn="ctr" rtl="0" fontAlgn="base">
        <a:spcBef>
          <a:spcPct val="0"/>
        </a:spcBef>
        <a:spcAft>
          <a:spcPct val="0"/>
        </a:spcAft>
        <a:defRPr kumimoji="1" sz="4400">
          <a:solidFill>
            <a:schemeClr val="tx2"/>
          </a:solidFill>
          <a:latin typeface="Arial" charset="0"/>
          <a:ea typeface="ＭＳ Ｐゴシック" pitchFamily="50" charset="-128"/>
        </a:defRPr>
      </a:lvl7pPr>
      <a:lvl8pPr marL="1371600" algn="ctr" rtl="0" fontAlgn="base">
        <a:spcBef>
          <a:spcPct val="0"/>
        </a:spcBef>
        <a:spcAft>
          <a:spcPct val="0"/>
        </a:spcAft>
        <a:defRPr kumimoji="1" sz="4400">
          <a:solidFill>
            <a:schemeClr val="tx2"/>
          </a:solidFill>
          <a:latin typeface="Arial" charset="0"/>
          <a:ea typeface="ＭＳ Ｐゴシック" pitchFamily="50" charset="-128"/>
        </a:defRPr>
      </a:lvl8pPr>
      <a:lvl9pPr marL="1828800" algn="ctr" rtl="0" fontAlgn="base">
        <a:spcBef>
          <a:spcPct val="0"/>
        </a:spcBef>
        <a:spcAft>
          <a:spcPct val="0"/>
        </a:spcAft>
        <a:defRPr kumimoji="1" sz="4400">
          <a:solidFill>
            <a:schemeClr val="tx2"/>
          </a:solidFill>
          <a:latin typeface="Arial" charset="0"/>
          <a:ea typeface="ＭＳ Ｐゴシック" pitchFamily="50" charset="-128"/>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6">
            <a:extLst>
              <a:ext uri="{FF2B5EF4-FFF2-40B4-BE49-F238E27FC236}">
                <a16:creationId xmlns:a16="http://schemas.microsoft.com/office/drawing/2014/main" id="{5DAA4E97-48B4-48F5-311D-3DA4046B2762}"/>
              </a:ext>
            </a:extLst>
          </p:cNvPr>
          <p:cNvSpPr txBox="1">
            <a:spLocks noChangeArrowheads="1"/>
          </p:cNvSpPr>
          <p:nvPr/>
        </p:nvSpPr>
        <p:spPr bwMode="auto">
          <a:xfrm>
            <a:off x="5651422" y="867874"/>
            <a:ext cx="12287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spcBef>
                <a:spcPct val="0"/>
              </a:spcBef>
              <a:buFontTx/>
              <a:buNone/>
            </a:pPr>
            <a:r>
              <a:rPr lang="en-US" altLang="ja-JP" sz="1200" dirty="0">
                <a:latin typeface="Meiryo UI" panose="020B0604030504040204" pitchFamily="50" charset="-128"/>
                <a:ea typeface="Meiryo UI" panose="020B0604030504040204" pitchFamily="50" charset="-128"/>
              </a:rPr>
              <a:t>2024</a:t>
            </a:r>
            <a:r>
              <a:rPr lang="ja-JP" altLang="en-US" sz="1200" dirty="0">
                <a:latin typeface="Meiryo UI" panose="020B0604030504040204" pitchFamily="50" charset="-128"/>
                <a:ea typeface="Meiryo UI" panose="020B0604030504040204" pitchFamily="50" charset="-128"/>
              </a:rPr>
              <a:t>年</a:t>
            </a:r>
            <a:r>
              <a:rPr lang="en-US" altLang="ja-JP" sz="1200" dirty="0">
                <a:latin typeface="Meiryo UI" panose="020B0604030504040204" pitchFamily="50" charset="-128"/>
                <a:ea typeface="Meiryo UI" panose="020B0604030504040204" pitchFamily="50" charset="-128"/>
              </a:rPr>
              <a:t>6</a:t>
            </a:r>
            <a:r>
              <a:rPr lang="ja-JP" altLang="en-US" sz="1200" dirty="0">
                <a:latin typeface="Meiryo UI" panose="020B0604030504040204" pitchFamily="50" charset="-128"/>
                <a:ea typeface="Meiryo UI" panose="020B0604030504040204" pitchFamily="50" charset="-128"/>
              </a:rPr>
              <a:t>月</a:t>
            </a:r>
            <a:r>
              <a:rPr lang="en-US" altLang="ja-JP" sz="1200" dirty="0">
                <a:latin typeface="Meiryo UI" panose="020B0604030504040204" pitchFamily="50" charset="-128"/>
                <a:ea typeface="Meiryo UI" panose="020B0604030504040204" pitchFamily="50" charset="-128"/>
              </a:rPr>
              <a:t>15</a:t>
            </a:r>
          </a:p>
        </p:txBody>
      </p:sp>
      <p:sp>
        <p:nvSpPr>
          <p:cNvPr id="3077" name="正方形/長方形 9">
            <a:extLst>
              <a:ext uri="{FF2B5EF4-FFF2-40B4-BE49-F238E27FC236}">
                <a16:creationId xmlns:a16="http://schemas.microsoft.com/office/drawing/2014/main" id="{B8E14BB7-BEBF-3DE3-4B57-88A9343EEFBC}"/>
              </a:ext>
            </a:extLst>
          </p:cNvPr>
          <p:cNvSpPr>
            <a:spLocks noChangeArrowheads="1"/>
          </p:cNvSpPr>
          <p:nvPr/>
        </p:nvSpPr>
        <p:spPr bwMode="auto">
          <a:xfrm>
            <a:off x="11113" y="1614220"/>
            <a:ext cx="6846887" cy="7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algn="ctr" eaLnBrk="1" hangingPunct="1">
              <a:lnSpc>
                <a:spcPct val="130000"/>
              </a:lnSpc>
              <a:spcBef>
                <a:spcPct val="0"/>
              </a:spcBef>
              <a:buFontTx/>
              <a:buNone/>
            </a:pPr>
            <a:r>
              <a:rPr lang="en-US" altLang="ja-JP" sz="1800" b="1" dirty="0">
                <a:solidFill>
                  <a:srgbClr val="FF0000"/>
                </a:solidFill>
                <a:latin typeface="Meiryo UI" panose="020B0604030504040204" pitchFamily="50" charset="-128"/>
                <a:ea typeface="Meiryo UI" panose="020B0604030504040204" pitchFamily="50" charset="-128"/>
              </a:rPr>
              <a:t>【</a:t>
            </a:r>
            <a:r>
              <a:rPr lang="ja-JP" altLang="en-US" sz="1800" b="1" dirty="0">
                <a:solidFill>
                  <a:srgbClr val="FF0000"/>
                </a:solidFill>
                <a:latin typeface="Meiryo UI" panose="020B0604030504040204" pitchFamily="50" charset="-128"/>
                <a:ea typeface="Meiryo UI" panose="020B0604030504040204" pitchFamily="50" charset="-128"/>
              </a:rPr>
              <a:t>重要</a:t>
            </a:r>
            <a:r>
              <a:rPr lang="en-US" altLang="ja-JP" sz="1800" b="1" dirty="0">
                <a:solidFill>
                  <a:srgbClr val="FF0000"/>
                </a:solidFill>
                <a:latin typeface="Meiryo UI" panose="020B0604030504040204" pitchFamily="50" charset="-128"/>
                <a:ea typeface="Meiryo UI" panose="020B0604030504040204" pitchFamily="50" charset="-128"/>
              </a:rPr>
              <a:t>】</a:t>
            </a:r>
            <a:r>
              <a:rPr lang="en-US" altLang="ja-JP" sz="1800" b="1" dirty="0">
                <a:latin typeface="Meiryo UI" panose="020B0604030504040204" pitchFamily="50" charset="-128"/>
                <a:ea typeface="Meiryo UI" panose="020B0604030504040204" pitchFamily="50" charset="-128"/>
              </a:rPr>
              <a:t>Honda </a:t>
            </a:r>
            <a:r>
              <a:rPr lang="ja-JP" altLang="en-US" sz="1800" b="1" dirty="0">
                <a:latin typeface="Meiryo UI" panose="020B0604030504040204" pitchFamily="50" charset="-128"/>
                <a:ea typeface="Meiryo UI" panose="020B0604030504040204" pitchFamily="50" charset="-128"/>
              </a:rPr>
              <a:t>エコ マイレッジ チャレンジ もてぎ大会</a:t>
            </a:r>
            <a:endParaRPr lang="en-US" altLang="ja-JP" sz="1800" b="1" dirty="0">
              <a:latin typeface="Meiryo UI" panose="020B0604030504040204" pitchFamily="50" charset="-128"/>
              <a:ea typeface="Meiryo UI" panose="020B0604030504040204" pitchFamily="50" charset="-128"/>
            </a:endParaRPr>
          </a:p>
          <a:p>
            <a:pPr algn="ctr" eaLnBrk="1" hangingPunct="1">
              <a:lnSpc>
                <a:spcPct val="130000"/>
              </a:lnSpc>
              <a:spcBef>
                <a:spcPct val="0"/>
              </a:spcBef>
              <a:buFontTx/>
              <a:buNone/>
            </a:pPr>
            <a:r>
              <a:rPr lang="ja-JP" altLang="en-US" sz="1800" b="1" dirty="0">
                <a:latin typeface="Meiryo UI" panose="020B0604030504040204" pitchFamily="50" charset="-128"/>
                <a:ea typeface="Meiryo UI" panose="020B0604030504040204" pitchFamily="50" charset="-128"/>
              </a:rPr>
              <a:t>カーボンニュートラル燃料無償配布</a:t>
            </a:r>
            <a:endParaRPr lang="en-US" altLang="ja-JP" sz="1800" b="1" dirty="0">
              <a:latin typeface="Meiryo UI" panose="020B0604030504040204" pitchFamily="50" charset="-128"/>
              <a:ea typeface="Meiryo UI" panose="020B0604030504040204" pitchFamily="50" charset="-128"/>
            </a:endParaRPr>
          </a:p>
        </p:txBody>
      </p:sp>
      <p:sp>
        <p:nvSpPr>
          <p:cNvPr id="3083" name="Text Box 18">
            <a:extLst>
              <a:ext uri="{FF2B5EF4-FFF2-40B4-BE49-F238E27FC236}">
                <a16:creationId xmlns:a16="http://schemas.microsoft.com/office/drawing/2014/main" id="{19AE7CE2-831B-2DAE-8C57-B9EF52EBF2DB}"/>
              </a:ext>
            </a:extLst>
          </p:cNvPr>
          <p:cNvSpPr txBox="1">
            <a:spLocks noChangeArrowheads="1"/>
          </p:cNvSpPr>
          <p:nvPr/>
        </p:nvSpPr>
        <p:spPr bwMode="auto">
          <a:xfrm>
            <a:off x="4473575" y="2509605"/>
            <a:ext cx="2384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kumimoji="1">
                <a:solidFill>
                  <a:schemeClr val="tx1"/>
                </a:solidFill>
                <a:latin typeface="Arial" panose="020B0604020202020204" pitchFamily="34" charset="0"/>
                <a:ea typeface="ＭＳ Ｐゴシック" panose="020B0600070205080204" pitchFamily="50" charset="-128"/>
              </a:defRPr>
            </a:lvl1pPr>
            <a:lvl2pPr marL="742950" indent="-285750">
              <a:defRPr kumimoji="1">
                <a:solidFill>
                  <a:schemeClr val="tx1"/>
                </a:solidFill>
                <a:latin typeface="Arial" panose="020B0604020202020204" pitchFamily="34" charset="0"/>
                <a:ea typeface="ＭＳ Ｐゴシック" panose="020B0600070205080204" pitchFamily="50" charset="-128"/>
              </a:defRPr>
            </a:lvl2pPr>
            <a:lvl3pPr marL="1143000" indent="-228600">
              <a:defRPr kumimoji="1">
                <a:solidFill>
                  <a:schemeClr val="tx1"/>
                </a:solidFill>
                <a:latin typeface="Arial" panose="020B0604020202020204" pitchFamily="34" charset="0"/>
                <a:ea typeface="ＭＳ Ｐゴシック" panose="020B0600070205080204" pitchFamily="50" charset="-128"/>
              </a:defRPr>
            </a:lvl3pPr>
            <a:lvl4pPr marL="1600200" indent="-228600">
              <a:defRPr kumimoji="1">
                <a:solidFill>
                  <a:schemeClr val="tx1"/>
                </a:solidFill>
                <a:latin typeface="Arial" panose="020B0604020202020204" pitchFamily="34" charset="0"/>
                <a:ea typeface="ＭＳ Ｐゴシック" panose="020B0600070205080204" pitchFamily="50" charset="-128"/>
              </a:defRPr>
            </a:lvl4pPr>
            <a:lvl5pPr marL="2057400" indent="-228600">
              <a:defRPr kumimoji="1">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ＭＳ Ｐゴシック" panose="020B0600070205080204" pitchFamily="50" charset="-128"/>
              </a:defRPr>
            </a:lvl9pPr>
          </a:lstStyle>
          <a:p>
            <a:pPr eaLnBrk="1" hangingPunct="1"/>
            <a:r>
              <a:rPr lang="ja-JP" altLang="en-US" sz="1000" dirty="0">
                <a:latin typeface="Meiryo UI" panose="020B0604030504040204" pitchFamily="50" charset="-128"/>
                <a:ea typeface="Meiryo UI" panose="020B0604030504040204" pitchFamily="50" charset="-128"/>
              </a:rPr>
              <a:t>本田宗一郎杯 </a:t>
            </a:r>
            <a:endParaRPr lang="en-US" altLang="ja-JP" sz="1000" dirty="0">
              <a:latin typeface="Meiryo UI" panose="020B0604030504040204" pitchFamily="50" charset="-128"/>
              <a:ea typeface="Meiryo UI" panose="020B0604030504040204" pitchFamily="50" charset="-128"/>
            </a:endParaRPr>
          </a:p>
          <a:p>
            <a:pPr eaLnBrk="1" hangingPunct="1"/>
            <a:r>
              <a:rPr lang="en-US" altLang="ja-JP" sz="1000" dirty="0">
                <a:latin typeface="Meiryo UI" panose="020B0604030504040204" pitchFamily="50" charset="-128"/>
                <a:ea typeface="Meiryo UI" panose="020B0604030504040204" pitchFamily="50" charset="-128"/>
              </a:rPr>
              <a:t>Honda </a:t>
            </a:r>
            <a:r>
              <a:rPr lang="ja-JP" altLang="en-US" sz="1000" dirty="0">
                <a:latin typeface="Meiryo UI" panose="020B0604030504040204" pitchFamily="50" charset="-128"/>
                <a:ea typeface="Meiryo UI" panose="020B0604030504040204" pitchFamily="50" charset="-128"/>
              </a:rPr>
              <a:t>エコ マイレッジ チャレンジ 事務局</a:t>
            </a:r>
            <a:endParaRPr lang="en-US" altLang="ja-JP" sz="1000" dirty="0">
              <a:latin typeface="Meiryo UI" panose="020B0604030504040204" pitchFamily="50" charset="-128"/>
              <a:ea typeface="Meiryo UI" panose="020B0604030504040204" pitchFamily="50" charset="-128"/>
            </a:endParaRPr>
          </a:p>
        </p:txBody>
      </p:sp>
      <p:sp>
        <p:nvSpPr>
          <p:cNvPr id="14" name="スライド番号プレースホルダ 21">
            <a:extLst>
              <a:ext uri="{FF2B5EF4-FFF2-40B4-BE49-F238E27FC236}">
                <a16:creationId xmlns:a16="http://schemas.microsoft.com/office/drawing/2014/main" id="{D941DD4A-5589-06F6-D8B8-CF79406E56B0}"/>
              </a:ext>
            </a:extLst>
          </p:cNvPr>
          <p:cNvSpPr>
            <a:spLocks noGrp="1"/>
          </p:cNvSpPr>
          <p:nvPr>
            <p:ph type="sldNum" sz="quarter" idx="12"/>
          </p:nvPr>
        </p:nvSpPr>
        <p:spPr>
          <a:xfrm>
            <a:off x="2630488" y="9617075"/>
            <a:ext cx="16002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algn="ctr">
              <a:spcBef>
                <a:spcPct val="0"/>
              </a:spcBef>
              <a:buFontTx/>
              <a:buNone/>
            </a:pPr>
            <a:r>
              <a:rPr lang="en-US" altLang="ja-JP" sz="1100" dirty="0">
                <a:latin typeface="Meiryo UI" panose="020B0604030504040204" pitchFamily="50" charset="-128"/>
                <a:ea typeface="Meiryo UI" panose="020B0604030504040204" pitchFamily="50" charset="-128"/>
              </a:rPr>
              <a:t>‐</a:t>
            </a:r>
            <a:fld id="{F9CD03A9-206E-4303-9416-B3FC0393B427}" type="slidenum">
              <a:rPr lang="ja-JP" altLang="en-US" sz="1100">
                <a:latin typeface="Meiryo UI" panose="020B0604030504040204" pitchFamily="50" charset="-128"/>
                <a:ea typeface="Meiryo UI" panose="020B0604030504040204" pitchFamily="50" charset="-128"/>
              </a:rPr>
              <a:pPr algn="ctr">
                <a:spcBef>
                  <a:spcPct val="0"/>
                </a:spcBef>
                <a:buFontTx/>
                <a:buNone/>
              </a:pPr>
              <a:t>1</a:t>
            </a:fld>
            <a:r>
              <a:rPr lang="en-US" altLang="ja-JP" sz="1100" dirty="0">
                <a:latin typeface="Meiryo UI" panose="020B0604030504040204" pitchFamily="50" charset="-128"/>
                <a:ea typeface="Meiryo UI" panose="020B0604030504040204" pitchFamily="50" charset="-128"/>
              </a:rPr>
              <a:t>‐</a:t>
            </a:r>
            <a:endParaRPr lang="ja-JP" altLang="en-US" sz="1100" dirty="0">
              <a:latin typeface="Meiryo UI" panose="020B0604030504040204" pitchFamily="50" charset="-128"/>
              <a:ea typeface="Meiryo UI" panose="020B0604030504040204" pitchFamily="50" charset="-128"/>
            </a:endParaRPr>
          </a:p>
        </p:txBody>
      </p:sp>
      <p:sp>
        <p:nvSpPr>
          <p:cNvPr id="3" name="Text Box 7">
            <a:extLst>
              <a:ext uri="{FF2B5EF4-FFF2-40B4-BE49-F238E27FC236}">
                <a16:creationId xmlns:a16="http://schemas.microsoft.com/office/drawing/2014/main" id="{6CC14A38-3088-A0B6-E7E9-CB565FB6AFAD}"/>
              </a:ext>
            </a:extLst>
          </p:cNvPr>
          <p:cNvSpPr txBox="1">
            <a:spLocks noChangeArrowheads="1"/>
          </p:cNvSpPr>
          <p:nvPr/>
        </p:nvSpPr>
        <p:spPr bwMode="auto">
          <a:xfrm>
            <a:off x="247650" y="3020769"/>
            <a:ext cx="6343650"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spcBef>
                <a:spcPct val="0"/>
              </a:spcBef>
              <a:buFontTx/>
              <a:buNone/>
            </a:pPr>
            <a:r>
              <a:rPr lang="ja-JP" altLang="en-US" sz="1200" dirty="0">
                <a:latin typeface="Meiryo UI" panose="020B0604030504040204" pitchFamily="50" charset="-128"/>
                <a:ea typeface="Meiryo UI" panose="020B0604030504040204" pitchFamily="50" charset="-128"/>
              </a:rPr>
              <a:t>　</a:t>
            </a:r>
            <a:r>
              <a:rPr lang="ja-JP" altLang="en-US" sz="1200" dirty="0">
                <a:solidFill>
                  <a:srgbClr val="111111"/>
                </a:solidFill>
                <a:latin typeface="Meiryo UI" panose="020B0604030504040204" pitchFamily="50" charset="-128"/>
                <a:ea typeface="Meiryo UI" panose="020B0604030504040204" pitchFamily="50" charset="-128"/>
              </a:rPr>
              <a:t>「本田宗一郎杯 </a:t>
            </a:r>
            <a:r>
              <a:rPr lang="en-US" altLang="ja-JP" sz="1200" dirty="0">
                <a:solidFill>
                  <a:srgbClr val="111111"/>
                </a:solidFill>
                <a:latin typeface="Meiryo UI" panose="020B0604030504040204" pitchFamily="50" charset="-128"/>
                <a:ea typeface="Meiryo UI" panose="020B0604030504040204" pitchFamily="50" charset="-128"/>
              </a:rPr>
              <a:t>Honda </a:t>
            </a:r>
            <a:r>
              <a:rPr lang="ja-JP" altLang="en-US" sz="1200" dirty="0">
                <a:solidFill>
                  <a:srgbClr val="111111"/>
                </a:solidFill>
                <a:latin typeface="Meiryo UI" panose="020B0604030504040204" pitchFamily="50" charset="-128"/>
                <a:ea typeface="Meiryo UI" panose="020B0604030504040204" pitchFamily="50" charset="-128"/>
              </a:rPr>
              <a:t>エコ マイレッジ チャレンジ」を主催する本田技研工業は、気候変動問題に対応するべく</a:t>
            </a:r>
            <a:r>
              <a:rPr lang="en-US" altLang="ja-JP" sz="1200" dirty="0">
                <a:solidFill>
                  <a:srgbClr val="111111"/>
                </a:solidFill>
                <a:latin typeface="Meiryo UI" panose="020B0604030504040204" pitchFamily="50" charset="-128"/>
                <a:ea typeface="Meiryo UI" panose="020B0604030504040204" pitchFamily="50" charset="-128"/>
              </a:rPr>
              <a:t>Honda</a:t>
            </a:r>
            <a:r>
              <a:rPr lang="ja-JP" altLang="en-US" sz="1200" dirty="0">
                <a:solidFill>
                  <a:srgbClr val="111111"/>
                </a:solidFill>
                <a:latin typeface="Meiryo UI" panose="020B0604030504040204" pitchFamily="50" charset="-128"/>
                <a:ea typeface="Meiryo UI" panose="020B0604030504040204" pitchFamily="50" charset="-128"/>
              </a:rPr>
              <a:t>に関わる全製品と企業活動において、</a:t>
            </a:r>
            <a:r>
              <a:rPr lang="en-US" altLang="ja-JP" sz="1200" dirty="0">
                <a:solidFill>
                  <a:srgbClr val="111111"/>
                </a:solidFill>
                <a:latin typeface="Meiryo UI" panose="020B0604030504040204" pitchFamily="50" charset="-128"/>
                <a:ea typeface="Meiryo UI" panose="020B0604030504040204" pitchFamily="50" charset="-128"/>
              </a:rPr>
              <a:t>2050</a:t>
            </a:r>
            <a:r>
              <a:rPr lang="ja-JP" altLang="en-US" sz="1200" dirty="0">
                <a:solidFill>
                  <a:srgbClr val="111111"/>
                </a:solidFill>
                <a:latin typeface="Meiryo UI" panose="020B0604030504040204" pitchFamily="50" charset="-128"/>
                <a:ea typeface="Meiryo UI" panose="020B0604030504040204" pitchFamily="50" charset="-128"/>
              </a:rPr>
              <a:t>年までにカーボンニュートラル達成を</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目指しております。</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endParaRPr lang="en-US" altLang="ja-JP" sz="1200" b="1"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　そこで</a:t>
            </a:r>
            <a:r>
              <a:rPr lang="en-US" altLang="ja-JP" sz="1200" dirty="0">
                <a:solidFill>
                  <a:srgbClr val="111111"/>
                </a:solidFill>
                <a:latin typeface="Meiryo UI" panose="020B0604030504040204" pitchFamily="50" charset="-128"/>
                <a:ea typeface="Meiryo UI" panose="020B0604030504040204" pitchFamily="50" charset="-128"/>
              </a:rPr>
              <a:t>2024</a:t>
            </a:r>
            <a:r>
              <a:rPr lang="ja-JP" altLang="en-US" sz="1200" dirty="0">
                <a:solidFill>
                  <a:srgbClr val="111111"/>
                </a:solidFill>
                <a:latin typeface="Meiryo UI" panose="020B0604030504040204" pitchFamily="50" charset="-128"/>
                <a:ea typeface="Meiryo UI" panose="020B0604030504040204" pitchFamily="50" charset="-128"/>
              </a:rPr>
              <a:t>年よりカーボンニュートラル燃料を使用するクラスの新設し、</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en-US" altLang="ja-JP" sz="1200" b="1" dirty="0">
                <a:solidFill>
                  <a:srgbClr val="111111"/>
                </a:solidFill>
                <a:latin typeface="Meiryo UI" panose="020B0604030504040204" pitchFamily="50" charset="-128"/>
                <a:ea typeface="Meiryo UI" panose="020B0604030504040204" pitchFamily="50" charset="-128"/>
              </a:rPr>
              <a:t>2026</a:t>
            </a:r>
            <a:r>
              <a:rPr lang="ja-JP" altLang="en-US" sz="1200" b="1" dirty="0">
                <a:solidFill>
                  <a:srgbClr val="111111"/>
                </a:solidFill>
                <a:latin typeface="Meiryo UI" panose="020B0604030504040204" pitchFamily="50" charset="-128"/>
                <a:ea typeface="Meiryo UI" panose="020B0604030504040204" pitchFamily="50" charset="-128"/>
              </a:rPr>
              <a:t>年には全クラス カーボンニュートラル燃料へ完全移行を予定しております</a:t>
            </a:r>
            <a:r>
              <a:rPr lang="ja-JP" altLang="en-US" sz="1200" dirty="0">
                <a:solidFill>
                  <a:srgbClr val="111111"/>
                </a:solidFill>
                <a:latin typeface="Meiryo UI" panose="020B0604030504040204" pitchFamily="50" charset="-128"/>
                <a:ea typeface="Meiryo UI" panose="020B0604030504040204" pitchFamily="50" charset="-128"/>
              </a:rPr>
              <a:t>。</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endParaRPr lang="en-US" altLang="ja-JP" sz="1200" dirty="0">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latin typeface="Meiryo UI" panose="020B0604030504040204" pitchFamily="50" charset="-128"/>
                <a:ea typeface="Meiryo UI" panose="020B0604030504040204" pitchFamily="50" charset="-128"/>
              </a:rPr>
              <a:t>　皆様がカーボンニュートラル燃料へ移行できますよう、</a:t>
            </a:r>
            <a:r>
              <a:rPr lang="ja-JP" altLang="en-US" sz="1200" b="1" dirty="0">
                <a:latin typeface="Meiryo UI" panose="020B0604030504040204" pitchFamily="50" charset="-128"/>
                <a:ea typeface="Meiryo UI" panose="020B0604030504040204" pitchFamily="50" charset="-128"/>
              </a:rPr>
              <a:t>大会期間中に希望チームへ無料配布いたします</a:t>
            </a:r>
            <a:r>
              <a:rPr lang="ja-JP" altLang="en-US" sz="1200" dirty="0">
                <a:latin typeface="Meiryo UI" panose="020B0604030504040204" pitchFamily="50" charset="-128"/>
                <a:ea typeface="Meiryo UI" panose="020B0604030504040204" pitchFamily="50" charset="-128"/>
              </a:rPr>
              <a:t>。</a:t>
            </a:r>
            <a:endParaRPr lang="en-US" altLang="ja-JP" sz="1200" dirty="0">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latin typeface="Meiryo UI" panose="020B0604030504040204" pitchFamily="50" charset="-128"/>
                <a:ea typeface="Meiryo UI" panose="020B0604030504040204" pitchFamily="50" charset="-128"/>
              </a:rPr>
              <a:t>是非ご活用して全国大会や、来年のエコマイレッジチャレンジにカーボンニュートラル燃料クラスの参戦を</a:t>
            </a:r>
            <a:endParaRPr lang="en-US" altLang="ja-JP" sz="1200" dirty="0">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latin typeface="Meiryo UI" panose="020B0604030504040204" pitchFamily="50" charset="-128"/>
                <a:ea typeface="Meiryo UI" panose="020B0604030504040204" pitchFamily="50" charset="-128"/>
              </a:rPr>
              <a:t>目指してください。またエコマイレッジチャレンジの</a:t>
            </a:r>
            <a:r>
              <a:rPr lang="en-US" altLang="ja-JP" sz="1200" dirty="0">
                <a:latin typeface="Meiryo UI" panose="020B0604030504040204" pitchFamily="50" charset="-128"/>
                <a:ea typeface="Meiryo UI" panose="020B0604030504040204" pitchFamily="50" charset="-128"/>
              </a:rPr>
              <a:t>WEB</a:t>
            </a:r>
            <a:r>
              <a:rPr lang="ja-JP" altLang="en-US" sz="1200" dirty="0">
                <a:latin typeface="Meiryo UI" panose="020B0604030504040204" pitchFamily="50" charset="-128"/>
                <a:ea typeface="Meiryo UI" panose="020B0604030504040204" pitchFamily="50" charset="-128"/>
              </a:rPr>
              <a:t>ページには、随時情報を公開しておりますので、</a:t>
            </a:r>
            <a:endParaRPr lang="en-US" altLang="ja-JP" sz="1200" dirty="0">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latin typeface="Meiryo UI" panose="020B0604030504040204" pitchFamily="50" charset="-128"/>
                <a:ea typeface="Meiryo UI" panose="020B0604030504040204" pitchFamily="50" charset="-128"/>
              </a:rPr>
              <a:t>ご確認ください。</a:t>
            </a:r>
            <a:r>
              <a:rPr lang="en-US" altLang="ja-JP" sz="1000" dirty="0">
                <a:latin typeface="Meiryo UI" panose="020B0604030504040204" pitchFamily="50" charset="-128"/>
                <a:ea typeface="Meiryo UI" panose="020B0604030504040204" pitchFamily="50" charset="-128"/>
              </a:rPr>
              <a:t>(https://global.honda/jp/emc/carbonneutral/)</a:t>
            </a:r>
            <a:endParaRPr lang="en-US" altLang="ja-JP" sz="1200" dirty="0">
              <a:latin typeface="Meiryo UI" panose="020B0604030504040204" pitchFamily="50" charset="-128"/>
              <a:ea typeface="Meiryo UI" panose="020B0604030504040204" pitchFamily="50" charset="-128"/>
            </a:endParaRPr>
          </a:p>
          <a:p>
            <a:pPr eaLnBrk="1" hangingPunct="1">
              <a:spcBef>
                <a:spcPct val="0"/>
              </a:spcBef>
              <a:buFontTx/>
              <a:buNone/>
            </a:pPr>
            <a:endParaRPr lang="en-US" altLang="ja-JP" sz="1200" dirty="0">
              <a:latin typeface="Meiryo UI" panose="020B0604030504040204" pitchFamily="50" charset="-128"/>
              <a:ea typeface="Meiryo UI" panose="020B0604030504040204" pitchFamily="50" charset="-128"/>
            </a:endParaRPr>
          </a:p>
          <a:p>
            <a:pPr eaLnBrk="1" hangingPunct="1">
              <a:spcBef>
                <a:spcPct val="0"/>
              </a:spcBef>
              <a:buFontTx/>
              <a:buNone/>
            </a:pPr>
            <a:endParaRPr lang="en-US" altLang="ja-JP" sz="1200" dirty="0">
              <a:latin typeface="Meiryo UI" panose="020B0604030504040204" pitchFamily="50" charset="-128"/>
              <a:ea typeface="Meiryo UI" panose="020B0604030504040204" pitchFamily="50" charset="-128"/>
            </a:endParaRPr>
          </a:p>
          <a:p>
            <a:pPr eaLnBrk="1" hangingPunct="1">
              <a:spcBef>
                <a:spcPct val="0"/>
              </a:spcBef>
              <a:buFontTx/>
              <a:buNone/>
            </a:pPr>
            <a:r>
              <a:rPr lang="en-US" altLang="ja-JP" sz="1000" dirty="0">
                <a:latin typeface="Meiryo UI" panose="020B0604030504040204" pitchFamily="50" charset="-128"/>
                <a:ea typeface="Meiryo UI" panose="020B0604030504040204" pitchFamily="50" charset="-128"/>
              </a:rPr>
              <a:t>※</a:t>
            </a:r>
            <a:r>
              <a:rPr lang="ja-JP" altLang="en-US" sz="1000" dirty="0">
                <a:solidFill>
                  <a:srgbClr val="111111"/>
                </a:solidFill>
                <a:latin typeface="Meiryo UI" panose="020B0604030504040204" pitchFamily="50" charset="-128"/>
                <a:ea typeface="Meiryo UI" panose="020B0604030504040204" pitchFamily="50" charset="-128"/>
              </a:rPr>
              <a:t>今回エコマイレッジチャレンジで使用する燃料は、バイオマスを原料とする「</a:t>
            </a:r>
            <a:r>
              <a:rPr lang="en-US" altLang="ja-JP" sz="1000" dirty="0">
                <a:solidFill>
                  <a:srgbClr val="111111"/>
                </a:solidFill>
                <a:latin typeface="Meiryo UI" panose="020B0604030504040204" pitchFamily="50" charset="-128"/>
                <a:ea typeface="Meiryo UI" panose="020B0604030504040204" pitchFamily="50" charset="-128"/>
              </a:rPr>
              <a:t>ETS</a:t>
            </a:r>
            <a:r>
              <a:rPr lang="ja-JP" altLang="en-US" sz="1000" dirty="0">
                <a:solidFill>
                  <a:srgbClr val="111111"/>
                </a:solidFill>
                <a:latin typeface="Meiryo UI" panose="020B0604030504040204" pitchFamily="50" charset="-128"/>
                <a:ea typeface="Meiryo UI" panose="020B0604030504040204" pitchFamily="50" charset="-128"/>
              </a:rPr>
              <a:t>　</a:t>
            </a:r>
            <a:r>
              <a:rPr lang="en-US" altLang="ja-JP" sz="1000" dirty="0" err="1">
                <a:solidFill>
                  <a:srgbClr val="111111"/>
                </a:solidFill>
                <a:latin typeface="Meiryo UI" panose="020B0604030504040204" pitchFamily="50" charset="-128"/>
                <a:ea typeface="Meiryo UI" panose="020B0604030504040204" pitchFamily="50" charset="-128"/>
              </a:rPr>
              <a:t>RenewaBlaze</a:t>
            </a:r>
            <a:r>
              <a:rPr lang="ja-JP" altLang="en-US" sz="1000" dirty="0">
                <a:solidFill>
                  <a:srgbClr val="111111"/>
                </a:solidFill>
                <a:latin typeface="Meiryo UI" panose="020B0604030504040204" pitchFamily="50" charset="-128"/>
                <a:ea typeface="Meiryo UI" panose="020B0604030504040204" pitchFamily="50" charset="-128"/>
              </a:rPr>
              <a:t>」です。</a:t>
            </a:r>
            <a:endParaRPr lang="en-US" altLang="ja-JP" sz="10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000" dirty="0">
                <a:solidFill>
                  <a:srgbClr val="111111"/>
                </a:solidFill>
                <a:latin typeface="Meiryo UI" panose="020B0604030504040204" pitchFamily="50" charset="-128"/>
                <a:ea typeface="Meiryo UI" panose="020B0604030504040204" pitchFamily="50" charset="-128"/>
              </a:rPr>
              <a:t>「</a:t>
            </a:r>
            <a:r>
              <a:rPr lang="en-US" altLang="ja-JP" sz="1000" dirty="0">
                <a:solidFill>
                  <a:srgbClr val="111111"/>
                </a:solidFill>
                <a:latin typeface="Meiryo UI" panose="020B0604030504040204" pitchFamily="50" charset="-128"/>
                <a:ea typeface="Meiryo UI" panose="020B0604030504040204" pitchFamily="50" charset="-128"/>
              </a:rPr>
              <a:t>ETS</a:t>
            </a:r>
            <a:r>
              <a:rPr lang="ja-JP" altLang="en-US" sz="1000" dirty="0">
                <a:solidFill>
                  <a:srgbClr val="111111"/>
                </a:solidFill>
                <a:latin typeface="Meiryo UI" panose="020B0604030504040204" pitchFamily="50" charset="-128"/>
                <a:ea typeface="Meiryo UI" panose="020B0604030504040204" pitchFamily="50" charset="-128"/>
              </a:rPr>
              <a:t>　</a:t>
            </a:r>
            <a:r>
              <a:rPr lang="en-US" altLang="ja-JP" sz="1000" dirty="0" err="1">
                <a:solidFill>
                  <a:srgbClr val="111111"/>
                </a:solidFill>
                <a:latin typeface="Meiryo UI" panose="020B0604030504040204" pitchFamily="50" charset="-128"/>
                <a:ea typeface="Meiryo UI" panose="020B0604030504040204" pitchFamily="50" charset="-128"/>
              </a:rPr>
              <a:t>RenewaBlaze</a:t>
            </a:r>
            <a:r>
              <a:rPr lang="ja-JP" altLang="en-US" sz="1000" dirty="0">
                <a:solidFill>
                  <a:srgbClr val="111111"/>
                </a:solidFill>
                <a:latin typeface="Meiryo UI" panose="020B0604030504040204" pitchFamily="50" charset="-128"/>
                <a:ea typeface="Meiryo UI" panose="020B0604030504040204" pitchFamily="50" charset="-128"/>
              </a:rPr>
              <a:t>」 は、国内のレース</a:t>
            </a:r>
            <a:r>
              <a:rPr lang="ja-JP" altLang="en-US" sz="1000" dirty="0">
                <a:latin typeface="Meiryo UI" panose="020B0604030504040204" pitchFamily="50" charset="-128"/>
                <a:ea typeface="Meiryo UI" panose="020B0604030504040204" pitchFamily="50" charset="-128"/>
              </a:rPr>
              <a:t>で使用され、既存の化石由来レース燃料と比較して同等の性能を持ちながら</a:t>
            </a:r>
            <a:endParaRPr lang="en-US" altLang="ja-JP" sz="1000" dirty="0">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000" dirty="0">
                <a:latin typeface="Meiryo UI" panose="020B0604030504040204" pitchFamily="50" charset="-128"/>
                <a:ea typeface="Meiryo UI" panose="020B0604030504040204" pitchFamily="50" charset="-128"/>
              </a:rPr>
              <a:t>低</a:t>
            </a:r>
            <a:r>
              <a:rPr lang="en-US" altLang="ja-JP" sz="1000" dirty="0">
                <a:latin typeface="Meiryo UI" panose="020B0604030504040204" pitchFamily="50" charset="-128"/>
                <a:ea typeface="Meiryo UI" panose="020B0604030504040204" pitchFamily="50" charset="-128"/>
              </a:rPr>
              <a:t>CO₂</a:t>
            </a:r>
            <a:r>
              <a:rPr lang="ja-JP" altLang="en-US" sz="1000" dirty="0">
                <a:latin typeface="Meiryo UI" panose="020B0604030504040204" pitchFamily="50" charset="-128"/>
                <a:ea typeface="Meiryo UI" panose="020B0604030504040204" pitchFamily="50" charset="-128"/>
              </a:rPr>
              <a:t>排出と温室効果ガス削減に寄与する燃料です。</a:t>
            </a:r>
            <a:endParaRPr lang="en-US" altLang="ja-JP" sz="1000" dirty="0">
              <a:latin typeface="Meiryo UI" panose="020B0604030504040204" pitchFamily="50" charset="-128"/>
              <a:ea typeface="Meiryo UI" panose="020B0604030504040204" pitchFamily="50" charset="-128"/>
            </a:endParaRPr>
          </a:p>
        </p:txBody>
      </p:sp>
      <p:sp>
        <p:nvSpPr>
          <p:cNvPr id="4" name="Text Box 7">
            <a:extLst>
              <a:ext uri="{FF2B5EF4-FFF2-40B4-BE49-F238E27FC236}">
                <a16:creationId xmlns:a16="http://schemas.microsoft.com/office/drawing/2014/main" id="{8FF6633C-75B3-A6F2-4F8D-4CF2500E0444}"/>
              </a:ext>
            </a:extLst>
          </p:cNvPr>
          <p:cNvSpPr txBox="1">
            <a:spLocks noChangeArrowheads="1"/>
          </p:cNvSpPr>
          <p:nvPr/>
        </p:nvSpPr>
        <p:spPr bwMode="auto">
          <a:xfrm>
            <a:off x="304800" y="6572987"/>
            <a:ext cx="6286500" cy="249299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spcBef>
                <a:spcPct val="0"/>
              </a:spcBef>
              <a:buFontTx/>
              <a:buNone/>
            </a:pPr>
            <a:r>
              <a:rPr lang="en-US" altLang="ja-JP" sz="1200" u="sng" dirty="0">
                <a:solidFill>
                  <a:srgbClr val="111111"/>
                </a:solidFill>
                <a:latin typeface="Meiryo UI" panose="020B0604030504040204" pitchFamily="50" charset="-128"/>
                <a:ea typeface="Meiryo UI" panose="020B0604030504040204" pitchFamily="50" charset="-128"/>
              </a:rPr>
              <a:t>※</a:t>
            </a:r>
            <a:r>
              <a:rPr lang="ja-JP" altLang="en-US" sz="1200" u="sng" dirty="0">
                <a:solidFill>
                  <a:srgbClr val="111111"/>
                </a:solidFill>
                <a:latin typeface="Meiryo UI" panose="020B0604030504040204" pitchFamily="50" charset="-128"/>
                <a:ea typeface="Meiryo UI" panose="020B0604030504040204" pitchFamily="50" charset="-128"/>
              </a:rPr>
              <a:t>カーボンニュートラル燃料「</a:t>
            </a:r>
            <a:r>
              <a:rPr lang="en-US" altLang="ja-JP" sz="1200" u="sng" dirty="0">
                <a:solidFill>
                  <a:srgbClr val="111111"/>
                </a:solidFill>
                <a:latin typeface="Meiryo UI" panose="020B0604030504040204" pitchFamily="50" charset="-128"/>
                <a:ea typeface="Meiryo UI" panose="020B0604030504040204" pitchFamily="50" charset="-128"/>
              </a:rPr>
              <a:t>ETS</a:t>
            </a:r>
            <a:r>
              <a:rPr lang="ja-JP" altLang="en-US" sz="1200" u="sng" dirty="0">
                <a:solidFill>
                  <a:srgbClr val="111111"/>
                </a:solidFill>
                <a:latin typeface="Meiryo UI" panose="020B0604030504040204" pitchFamily="50" charset="-128"/>
                <a:ea typeface="Meiryo UI" panose="020B0604030504040204" pitchFamily="50" charset="-128"/>
              </a:rPr>
              <a:t>　</a:t>
            </a:r>
            <a:r>
              <a:rPr lang="en-US" altLang="ja-JP" sz="1200" u="sng" dirty="0" err="1">
                <a:solidFill>
                  <a:srgbClr val="111111"/>
                </a:solidFill>
                <a:latin typeface="Meiryo UI" panose="020B0604030504040204" pitchFamily="50" charset="-128"/>
                <a:ea typeface="Meiryo UI" panose="020B0604030504040204" pitchFamily="50" charset="-128"/>
              </a:rPr>
              <a:t>RenewaBlaze</a:t>
            </a:r>
            <a:r>
              <a:rPr lang="ja-JP" altLang="en-US" sz="1200" u="sng" dirty="0">
                <a:solidFill>
                  <a:srgbClr val="111111"/>
                </a:solidFill>
                <a:latin typeface="Meiryo UI" panose="020B0604030504040204" pitchFamily="50" charset="-128"/>
                <a:ea typeface="Meiryo UI" panose="020B0604030504040204" pitchFamily="50" charset="-128"/>
              </a:rPr>
              <a:t>」配布について</a:t>
            </a:r>
            <a:endParaRPr lang="en-US" altLang="ja-JP" sz="1200" u="sng" dirty="0">
              <a:solidFill>
                <a:srgbClr val="111111"/>
              </a:solidFill>
              <a:latin typeface="Meiryo UI" panose="020B0604030504040204" pitchFamily="50" charset="-128"/>
              <a:ea typeface="Meiryo UI" panose="020B0604030504040204" pitchFamily="50" charset="-128"/>
            </a:endParaRPr>
          </a:p>
          <a:p>
            <a:pPr algn="ctr" eaLnBrk="1" hangingPunct="1">
              <a:spcBef>
                <a:spcPct val="0"/>
              </a:spcBef>
              <a:buFontTx/>
              <a:buNone/>
            </a:pPr>
            <a:r>
              <a:rPr lang="ja-JP" altLang="en-US" sz="1200" b="1" dirty="0">
                <a:solidFill>
                  <a:srgbClr val="111111"/>
                </a:solidFill>
                <a:latin typeface="Meiryo UI" panose="020B0604030504040204" pitchFamily="50" charset="-128"/>
                <a:ea typeface="Meiryo UI" panose="020B0604030504040204" pitchFamily="50" charset="-128"/>
              </a:rPr>
              <a:t>使用するカーボンニュートラル燃料を、大会期間中に希望チームへ無料配布いたします</a:t>
            </a:r>
            <a:r>
              <a:rPr lang="ja-JP" altLang="en-US" sz="1200" dirty="0">
                <a:solidFill>
                  <a:srgbClr val="111111"/>
                </a:solidFill>
                <a:latin typeface="Meiryo UI" panose="020B0604030504040204" pitchFamily="50" charset="-128"/>
                <a:ea typeface="Meiryo UI" panose="020B0604030504040204" pitchFamily="50" charset="-128"/>
              </a:rPr>
              <a:t>。</a:t>
            </a:r>
            <a:endParaRPr lang="en-US" altLang="ja-JP" sz="1200" dirty="0">
              <a:solidFill>
                <a:srgbClr val="111111"/>
              </a:solidFill>
              <a:latin typeface="Meiryo UI" panose="020B0604030504040204" pitchFamily="50" charset="-128"/>
              <a:ea typeface="Meiryo UI" panose="020B0604030504040204" pitchFamily="50" charset="-128"/>
            </a:endParaRPr>
          </a:p>
          <a:p>
            <a:pPr algn="ct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希望されるチームは携行缶などガソリン同様に保管できる容器の持参をお願いします</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配布期間</a:t>
            </a:r>
            <a:r>
              <a:rPr lang="en-US" altLang="ja-JP" sz="1200" dirty="0">
                <a:solidFill>
                  <a:srgbClr val="111111"/>
                </a:solidFill>
                <a:latin typeface="Meiryo UI" panose="020B0604030504040204" pitchFamily="50" charset="-128"/>
                <a:ea typeface="Meiryo UI" panose="020B0604030504040204" pitchFamily="50" charset="-128"/>
              </a:rPr>
              <a:t>	</a:t>
            </a:r>
            <a:r>
              <a:rPr lang="ja-JP" altLang="en-US" sz="1200" dirty="0">
                <a:solidFill>
                  <a:srgbClr val="111111"/>
                </a:solidFill>
                <a:latin typeface="Meiryo UI" panose="020B0604030504040204" pitchFamily="50" charset="-128"/>
                <a:ea typeface="Meiryo UI" panose="020B0604030504040204" pitchFamily="50" charset="-128"/>
              </a:rPr>
              <a:t>：</a:t>
            </a:r>
            <a:r>
              <a:rPr lang="en-US" altLang="ja-JP" sz="1200" dirty="0">
                <a:solidFill>
                  <a:srgbClr val="111111"/>
                </a:solidFill>
                <a:latin typeface="Meiryo UI" panose="020B0604030504040204" pitchFamily="50" charset="-128"/>
                <a:ea typeface="Meiryo UI" panose="020B0604030504040204" pitchFamily="50" charset="-128"/>
              </a:rPr>
              <a:t>2024</a:t>
            </a:r>
            <a:r>
              <a:rPr lang="ja-JP" altLang="en-US" sz="1200" dirty="0">
                <a:solidFill>
                  <a:srgbClr val="111111"/>
                </a:solidFill>
                <a:latin typeface="Meiryo UI" panose="020B0604030504040204" pitchFamily="50" charset="-128"/>
                <a:ea typeface="Meiryo UI" panose="020B0604030504040204" pitchFamily="50" charset="-128"/>
              </a:rPr>
              <a:t>年 </a:t>
            </a:r>
            <a:r>
              <a:rPr lang="en-US" altLang="ja-JP" sz="1200" dirty="0">
                <a:solidFill>
                  <a:srgbClr val="111111"/>
                </a:solidFill>
                <a:latin typeface="Meiryo UI" panose="020B0604030504040204" pitchFamily="50" charset="-128"/>
                <a:ea typeface="Meiryo UI" panose="020B0604030504040204" pitchFamily="50" charset="-128"/>
              </a:rPr>
              <a:t>6</a:t>
            </a:r>
            <a:r>
              <a:rPr lang="ja-JP" altLang="en-US" sz="1200" dirty="0">
                <a:solidFill>
                  <a:srgbClr val="111111"/>
                </a:solidFill>
                <a:latin typeface="Meiryo UI" panose="020B0604030504040204" pitchFamily="50" charset="-128"/>
                <a:ea typeface="Meiryo UI" panose="020B0604030504040204" pitchFamily="50" charset="-128"/>
              </a:rPr>
              <a:t>月</a:t>
            </a:r>
            <a:r>
              <a:rPr lang="en-US" altLang="ja-JP" sz="1200" dirty="0">
                <a:solidFill>
                  <a:srgbClr val="111111"/>
                </a:solidFill>
                <a:latin typeface="Meiryo UI" panose="020B0604030504040204" pitchFamily="50" charset="-128"/>
                <a:ea typeface="Meiryo UI" panose="020B0604030504040204" pitchFamily="50" charset="-128"/>
              </a:rPr>
              <a:t>22</a:t>
            </a:r>
            <a:r>
              <a:rPr lang="ja-JP" altLang="en-US" sz="1200" dirty="0">
                <a:solidFill>
                  <a:srgbClr val="111111"/>
                </a:solidFill>
                <a:latin typeface="Meiryo UI" panose="020B0604030504040204" pitchFamily="50" charset="-128"/>
                <a:ea typeface="Meiryo UI" panose="020B0604030504040204" pitchFamily="50" charset="-128"/>
              </a:rPr>
              <a:t>日（土）</a:t>
            </a:r>
            <a:r>
              <a:rPr lang="en-US" altLang="ja-JP" sz="1200" dirty="0">
                <a:solidFill>
                  <a:srgbClr val="111111"/>
                </a:solidFill>
                <a:latin typeface="Meiryo UI" panose="020B0604030504040204" pitchFamily="50" charset="-128"/>
                <a:ea typeface="Meiryo UI" panose="020B0604030504040204" pitchFamily="50" charset="-128"/>
              </a:rPr>
              <a:t>14:30</a:t>
            </a:r>
            <a:r>
              <a:rPr lang="ja-JP" altLang="en-US" sz="1200" dirty="0">
                <a:solidFill>
                  <a:srgbClr val="111111"/>
                </a:solidFill>
                <a:latin typeface="Meiryo UI" panose="020B0604030504040204" pitchFamily="50" charset="-128"/>
                <a:ea typeface="Meiryo UI" panose="020B0604030504040204" pitchFamily="50" charset="-128"/>
              </a:rPr>
              <a:t>～</a:t>
            </a:r>
            <a:r>
              <a:rPr lang="en-US" altLang="ja-JP" sz="1200" dirty="0">
                <a:solidFill>
                  <a:srgbClr val="111111"/>
                </a:solidFill>
                <a:latin typeface="Meiryo UI" panose="020B0604030504040204" pitchFamily="50" charset="-128"/>
                <a:ea typeface="Meiryo UI" panose="020B0604030504040204" pitchFamily="50" charset="-128"/>
              </a:rPr>
              <a:t>16:00</a:t>
            </a:r>
          </a:p>
          <a:p>
            <a:pP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配布場所</a:t>
            </a:r>
            <a:r>
              <a:rPr lang="en-US" altLang="ja-JP" sz="1200" dirty="0">
                <a:solidFill>
                  <a:srgbClr val="111111"/>
                </a:solidFill>
                <a:latin typeface="Meiryo UI" panose="020B0604030504040204" pitchFamily="50" charset="-128"/>
                <a:ea typeface="Meiryo UI" panose="020B0604030504040204" pitchFamily="50" charset="-128"/>
              </a:rPr>
              <a:t>	</a:t>
            </a:r>
            <a:r>
              <a:rPr lang="ja-JP" altLang="en-US" sz="1200" dirty="0">
                <a:solidFill>
                  <a:srgbClr val="111111"/>
                </a:solidFill>
                <a:latin typeface="Meiryo UI" panose="020B0604030504040204" pitchFamily="50" charset="-128"/>
                <a:ea typeface="Meiryo UI" panose="020B0604030504040204" pitchFamily="50" charset="-128"/>
              </a:rPr>
              <a:t>：</a:t>
            </a:r>
            <a:r>
              <a:rPr lang="en-US" altLang="ja-JP" sz="1200" dirty="0">
                <a:solidFill>
                  <a:srgbClr val="111111"/>
                </a:solidFill>
                <a:latin typeface="Meiryo UI" panose="020B0604030504040204" pitchFamily="50" charset="-128"/>
                <a:ea typeface="Meiryo UI" panose="020B0604030504040204" pitchFamily="50" charset="-128"/>
              </a:rPr>
              <a:t>No.36</a:t>
            </a:r>
            <a:r>
              <a:rPr lang="ja-JP" altLang="en-US" sz="1200" dirty="0">
                <a:solidFill>
                  <a:srgbClr val="111111"/>
                </a:solidFill>
                <a:latin typeface="Meiryo UI" panose="020B0604030504040204" pitchFamily="50" charset="-128"/>
                <a:ea typeface="Meiryo UI" panose="020B0604030504040204" pitchFamily="50" charset="-128"/>
              </a:rPr>
              <a:t>ピット</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配布量 </a:t>
            </a:r>
            <a:r>
              <a:rPr lang="en-US" altLang="ja-JP" sz="1200" dirty="0">
                <a:solidFill>
                  <a:srgbClr val="111111"/>
                </a:solidFill>
                <a:latin typeface="Meiryo UI" panose="020B0604030504040204" pitchFamily="50" charset="-128"/>
                <a:ea typeface="Meiryo UI" panose="020B0604030504040204" pitchFamily="50" charset="-128"/>
              </a:rPr>
              <a:t>	</a:t>
            </a:r>
            <a:r>
              <a:rPr lang="ja-JP" altLang="en-US" sz="1200" dirty="0">
                <a:solidFill>
                  <a:srgbClr val="111111"/>
                </a:solidFill>
                <a:latin typeface="Meiryo UI" panose="020B0604030504040204" pitchFamily="50" charset="-128"/>
                <a:ea typeface="Meiryo UI" panose="020B0604030504040204" pitchFamily="50" charset="-128"/>
              </a:rPr>
              <a:t>：</a:t>
            </a:r>
            <a:r>
              <a:rPr lang="en-US" altLang="ja-JP" sz="1200" dirty="0">
                <a:solidFill>
                  <a:srgbClr val="111111"/>
                </a:solidFill>
                <a:latin typeface="Meiryo UI" panose="020B0604030504040204" pitchFamily="50" charset="-128"/>
                <a:ea typeface="Meiryo UI" panose="020B0604030504040204" pitchFamily="50" charset="-128"/>
              </a:rPr>
              <a:t>1</a:t>
            </a:r>
            <a:r>
              <a:rPr lang="ja-JP" altLang="en-US" sz="1200" dirty="0">
                <a:solidFill>
                  <a:srgbClr val="111111"/>
                </a:solidFill>
                <a:latin typeface="Meiryo UI" panose="020B0604030504040204" pitchFamily="50" charset="-128"/>
                <a:ea typeface="Meiryo UI" panose="020B0604030504040204" pitchFamily="50" charset="-128"/>
              </a:rPr>
              <a:t>チーム</a:t>
            </a:r>
            <a:r>
              <a:rPr lang="en-US" altLang="ja-JP" sz="1200" dirty="0">
                <a:solidFill>
                  <a:srgbClr val="111111"/>
                </a:solidFill>
                <a:latin typeface="Meiryo UI" panose="020B0604030504040204" pitchFamily="50" charset="-128"/>
                <a:ea typeface="Meiryo UI" panose="020B0604030504040204" pitchFamily="50" charset="-128"/>
              </a:rPr>
              <a:t>2ℓ</a:t>
            </a:r>
          </a:p>
          <a:p>
            <a:pP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受付で申請書へ記入と本人確認をいたしますのでご協力お願いします。</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ja-JP" altLang="en-US" sz="1200" dirty="0">
                <a:solidFill>
                  <a:srgbClr val="111111"/>
                </a:solidFill>
                <a:latin typeface="Meiryo UI" panose="020B0604030504040204" pitchFamily="50" charset="-128"/>
                <a:ea typeface="Meiryo UI" panose="020B0604030504040204" pitchFamily="50" charset="-128"/>
              </a:rPr>
              <a:t>（運転免許証、マイナンバーカード、パスポート）</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en-US" altLang="ja-JP" sz="1200" dirty="0">
                <a:solidFill>
                  <a:srgbClr val="111111"/>
                </a:solidFill>
                <a:latin typeface="Meiryo UI" panose="020B0604030504040204" pitchFamily="50" charset="-128"/>
                <a:ea typeface="Meiryo UI" panose="020B0604030504040204" pitchFamily="50" charset="-128"/>
              </a:rPr>
              <a:t>※</a:t>
            </a:r>
            <a:r>
              <a:rPr lang="ja-JP" altLang="en-US" sz="1200" dirty="0">
                <a:solidFill>
                  <a:srgbClr val="111111"/>
                </a:solidFill>
                <a:latin typeface="Meiryo UI" panose="020B0604030504040204" pitchFamily="50" charset="-128"/>
                <a:ea typeface="Meiryo UI" panose="020B0604030504040204" pitchFamily="50" charset="-128"/>
              </a:rPr>
              <a:t>配布する燃料は、</a:t>
            </a:r>
            <a:r>
              <a:rPr lang="en-US" altLang="ja-JP" sz="1200" dirty="0">
                <a:solidFill>
                  <a:srgbClr val="111111"/>
                </a:solidFill>
                <a:latin typeface="Meiryo UI" panose="020B0604030504040204" pitchFamily="50" charset="-128"/>
                <a:ea typeface="Meiryo UI" panose="020B0604030504040204" pitchFamily="50" charset="-128"/>
              </a:rPr>
              <a:t>Honda</a:t>
            </a:r>
            <a:r>
              <a:rPr lang="ja-JP" altLang="en-US" sz="1200" dirty="0">
                <a:solidFill>
                  <a:srgbClr val="111111"/>
                </a:solidFill>
                <a:latin typeface="Meiryo UI" panose="020B0604030504040204" pitchFamily="50" charset="-128"/>
                <a:ea typeface="Meiryo UI" panose="020B0604030504040204" pitchFamily="50" charset="-128"/>
              </a:rPr>
              <a:t>エコマイレッジチャレンジに参加する車両の燃料としてのみ使用を認めます。</a:t>
            </a:r>
            <a:endParaRPr lang="en-US" altLang="ja-JP" sz="1200" dirty="0">
              <a:solidFill>
                <a:srgbClr val="111111"/>
              </a:solidFill>
              <a:latin typeface="Meiryo UI" panose="020B0604030504040204" pitchFamily="50" charset="-128"/>
              <a:ea typeface="Meiryo UI" panose="020B0604030504040204" pitchFamily="50" charset="-128"/>
            </a:endParaRPr>
          </a:p>
          <a:p>
            <a:pPr eaLnBrk="1" hangingPunct="1">
              <a:spcBef>
                <a:spcPct val="0"/>
              </a:spcBef>
              <a:buFontTx/>
              <a:buNone/>
            </a:pPr>
            <a:r>
              <a:rPr lang="en-US" altLang="ja-JP" sz="1200" dirty="0">
                <a:solidFill>
                  <a:srgbClr val="FF0000"/>
                </a:solidFill>
                <a:latin typeface="Meiryo UI" panose="020B0604030504040204" pitchFamily="50" charset="-128"/>
                <a:ea typeface="Meiryo UI" panose="020B0604030504040204" pitchFamily="50" charset="-128"/>
              </a:rPr>
              <a:t>※</a:t>
            </a:r>
            <a:r>
              <a:rPr lang="ja-JP" altLang="en-US" sz="1200" dirty="0">
                <a:solidFill>
                  <a:srgbClr val="FF0000"/>
                </a:solidFill>
                <a:latin typeface="Meiryo UI" panose="020B0604030504040204" pitchFamily="50" charset="-128"/>
                <a:ea typeface="Meiryo UI" panose="020B0604030504040204" pitchFamily="50" charset="-128"/>
              </a:rPr>
              <a:t>容器は消防法令の基準に適合した携行缶を各チームで持参お願いします。</a:t>
            </a:r>
            <a:endParaRPr lang="en-US" altLang="ja-JP" sz="1200" dirty="0">
              <a:solidFill>
                <a:srgbClr val="FF0000"/>
              </a:solidFill>
              <a:latin typeface="Meiryo UI" panose="020B0604030504040204" pitchFamily="50" charset="-128"/>
              <a:ea typeface="Meiryo UI" panose="020B0604030504040204" pitchFamily="50" charset="-128"/>
            </a:endParaRPr>
          </a:p>
          <a:p>
            <a:pPr eaLnBrk="1" hangingPunct="1">
              <a:spcBef>
                <a:spcPct val="0"/>
              </a:spcBef>
              <a:buFontTx/>
              <a:buNone/>
            </a:pPr>
            <a:r>
              <a:rPr lang="en-US" altLang="ja-JP" sz="1200" dirty="0">
                <a:solidFill>
                  <a:srgbClr val="FF0000"/>
                </a:solidFill>
                <a:latin typeface="Meiryo UI" panose="020B0604030504040204" pitchFamily="50" charset="-128"/>
                <a:ea typeface="Meiryo UI" panose="020B0604030504040204" pitchFamily="50" charset="-128"/>
              </a:rPr>
              <a:t>※</a:t>
            </a:r>
            <a:r>
              <a:rPr lang="ja-JP" altLang="en-US" sz="1200" dirty="0">
                <a:solidFill>
                  <a:srgbClr val="FF0000"/>
                </a:solidFill>
                <a:latin typeface="Meiryo UI" panose="020B0604030504040204" pitchFamily="50" charset="-128"/>
                <a:ea typeface="Meiryo UI" panose="020B0604030504040204" pitchFamily="50" charset="-128"/>
              </a:rPr>
              <a:t>ガソリン同様に取り扱いには最新の注意をお願いします。</a:t>
            </a:r>
            <a:endParaRPr lang="en-US" altLang="ja-JP" sz="1200" dirty="0">
              <a:solidFill>
                <a:srgbClr val="FF0000"/>
              </a:solidFill>
              <a:latin typeface="Meiryo UI" panose="020B0604030504040204" pitchFamily="50" charset="-128"/>
              <a:ea typeface="Meiryo UI" panose="020B0604030504040204" pitchFamily="50" charset="-128"/>
            </a:endParaRPr>
          </a:p>
          <a:p>
            <a:pPr eaLnBrk="1" hangingPunct="1">
              <a:spcBef>
                <a:spcPct val="0"/>
              </a:spcBef>
              <a:buFontTx/>
              <a:buNone/>
            </a:pPr>
            <a:r>
              <a:rPr lang="en-US" altLang="ja-JP" sz="1200" dirty="0">
                <a:latin typeface="Meiryo UI" panose="020B0604030504040204" pitchFamily="50" charset="-128"/>
                <a:ea typeface="Meiryo UI" panose="020B0604030504040204" pitchFamily="50" charset="-128"/>
              </a:rPr>
              <a:t>※</a:t>
            </a:r>
            <a:r>
              <a:rPr lang="ja-JP" altLang="en-US" sz="1200" dirty="0">
                <a:latin typeface="Meiryo UI" panose="020B0604030504040204" pitchFamily="50" charset="-128"/>
                <a:ea typeface="Meiryo UI" panose="020B0604030504040204" pitchFamily="50" charset="-128"/>
              </a:rPr>
              <a:t>各チームの責任で使用することを予めご了承ください。</a:t>
            </a:r>
            <a:endParaRPr lang="en-US" altLang="ja-JP" sz="1200" dirty="0">
              <a:latin typeface="Meiryo UI" panose="020B0604030504040204" pitchFamily="50" charset="-128"/>
              <a:ea typeface="Meiryo UI" panose="020B0604030504040204" pitchFamily="50" charset="-128"/>
            </a:endParaRPr>
          </a:p>
        </p:txBody>
      </p:sp>
      <p:sp>
        <p:nvSpPr>
          <p:cNvPr id="5" name="正方形/長方形 9">
            <a:extLst>
              <a:ext uri="{FF2B5EF4-FFF2-40B4-BE49-F238E27FC236}">
                <a16:creationId xmlns:a16="http://schemas.microsoft.com/office/drawing/2014/main" id="{701F3183-3F1E-725F-D231-FBFBE295D45D}"/>
              </a:ext>
            </a:extLst>
          </p:cNvPr>
          <p:cNvSpPr>
            <a:spLocks noChangeArrowheads="1"/>
          </p:cNvSpPr>
          <p:nvPr/>
        </p:nvSpPr>
        <p:spPr bwMode="auto">
          <a:xfrm>
            <a:off x="5557" y="9235831"/>
            <a:ext cx="6846887" cy="338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algn="ctr" eaLnBrk="1" hangingPunct="1">
              <a:lnSpc>
                <a:spcPct val="130000"/>
              </a:lnSpc>
              <a:spcBef>
                <a:spcPct val="0"/>
              </a:spcBef>
              <a:buFontTx/>
              <a:buNone/>
            </a:pPr>
            <a:r>
              <a:rPr lang="ja-JP" altLang="en-US" sz="1400" b="1" dirty="0">
                <a:latin typeface="Meiryo UI" panose="020B0604030504040204" pitchFamily="50" charset="-128"/>
                <a:ea typeface="Meiryo UI" panose="020B0604030504040204" pitchFamily="50" charset="-128"/>
              </a:rPr>
              <a:t>カーボンニュートラル燃料での参戦のご検討よろしくお願いいたします。</a:t>
            </a:r>
            <a:endParaRPr lang="en-US" altLang="ja-JP" sz="1400" b="1" dirty="0">
              <a:latin typeface="Meiryo UI" panose="020B0604030504040204" pitchFamily="50" charset="-128"/>
              <a:ea typeface="Meiryo UI" panose="020B0604030504040204" pitchFamily="50" charset="-128"/>
            </a:endParaRPr>
          </a:p>
        </p:txBody>
      </p:sp>
      <p:pic>
        <p:nvPicPr>
          <p:cNvPr id="2054" name="Picture 6">
            <a:extLst>
              <a:ext uri="{FF2B5EF4-FFF2-40B4-BE49-F238E27FC236}">
                <a16:creationId xmlns:a16="http://schemas.microsoft.com/office/drawing/2014/main" id="{2349C56E-54DB-FD2E-C718-E57D2E2222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50" y="222569"/>
            <a:ext cx="647700" cy="647700"/>
          </a:xfrm>
          <a:prstGeom prst="rect">
            <a:avLst/>
          </a:prstGeom>
          <a:noFill/>
          <a:extLst>
            <a:ext uri="{909E8E84-426E-40DD-AFC4-6F175D3DCCD1}">
              <a14:hiddenFill xmlns:a14="http://schemas.microsoft.com/office/drawing/2010/main">
                <a:solidFill>
                  <a:srgbClr val="FFFFFF"/>
                </a:solidFill>
              </a14:hiddenFill>
            </a:ext>
          </a:extLst>
        </p:spPr>
      </p:pic>
      <p:sp>
        <p:nvSpPr>
          <p:cNvPr id="9" name="Text Box 27">
            <a:extLst>
              <a:ext uri="{FF2B5EF4-FFF2-40B4-BE49-F238E27FC236}">
                <a16:creationId xmlns:a16="http://schemas.microsoft.com/office/drawing/2014/main" id="{5179315E-A95D-104B-7B64-4B4961229F5E}"/>
              </a:ext>
            </a:extLst>
          </p:cNvPr>
          <p:cNvSpPr txBox="1">
            <a:spLocks noChangeArrowheads="1"/>
          </p:cNvSpPr>
          <p:nvPr/>
        </p:nvSpPr>
        <p:spPr bwMode="auto">
          <a:xfrm>
            <a:off x="931541" y="169046"/>
            <a:ext cx="5033018"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22860" rIns="0" bIns="22860" numCol="1" anchor="ctr"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ja-JP" sz="1400" b="1" i="0" u="sng" strike="noStrike" cap="none" normalizeH="0" baseline="0" dirty="0">
                <a:ln>
                  <a:noFill/>
                </a:ln>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Honda </a:t>
            </a:r>
            <a:r>
              <a:rPr kumimoji="0" lang="ja-JP" altLang="en-US" sz="1400" b="1" i="0" u="sng" strike="noStrike" cap="none" normalizeH="0" baseline="0" dirty="0">
                <a:ln>
                  <a:noFill/>
                </a:ln>
                <a:solidFill>
                  <a:srgbClr val="000000"/>
                </a:solidFill>
                <a:effectLst/>
                <a:latin typeface="Meiryo UI" panose="020B0604030504040204" pitchFamily="50" charset="-128"/>
                <a:ea typeface="Meiryo UI" panose="020B0604030504040204" pitchFamily="50" charset="-128"/>
                <a:cs typeface="Times New Roman" panose="02020603050405020304" pitchFamily="18" charset="0"/>
              </a:rPr>
              <a:t>エコマイレッジチャレンジ２０２４　第１５回 もてぎ大会</a:t>
            </a:r>
            <a:endParaRPr kumimoji="0" lang="ja-JP"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8">
            <a:extLst>
              <a:ext uri="{FF2B5EF4-FFF2-40B4-BE49-F238E27FC236}">
                <a16:creationId xmlns:a16="http://schemas.microsoft.com/office/drawing/2014/main" id="{ABF2C185-5F55-3731-0FB1-F050C9A320CC}"/>
              </a:ext>
            </a:extLst>
          </p:cNvPr>
          <p:cNvSpPr>
            <a:spLocks noChangeArrowheads="1"/>
          </p:cNvSpPr>
          <p:nvPr/>
        </p:nvSpPr>
        <p:spPr bwMode="auto">
          <a:xfrm>
            <a:off x="0" y="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ja-JP" altLang="en-US"/>
          </a:p>
        </p:txBody>
      </p:sp>
      <p:sp>
        <p:nvSpPr>
          <p:cNvPr id="11" name="Rectangle 9">
            <a:extLst>
              <a:ext uri="{FF2B5EF4-FFF2-40B4-BE49-F238E27FC236}">
                <a16:creationId xmlns:a16="http://schemas.microsoft.com/office/drawing/2014/main" id="{6F775784-E61E-494B-FEFF-36F77A5571B5}"/>
              </a:ext>
            </a:extLst>
          </p:cNvPr>
          <p:cNvSpPr>
            <a:spLocks noChangeArrowheads="1"/>
          </p:cNvSpPr>
          <p:nvPr/>
        </p:nvSpPr>
        <p:spPr bwMode="auto">
          <a:xfrm>
            <a:off x="0" y="91440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ja-JP" altLang="en-US"/>
          </a:p>
        </p:txBody>
      </p:sp>
      <p:sp>
        <p:nvSpPr>
          <p:cNvPr id="12" name="Rectangle 10">
            <a:extLst>
              <a:ext uri="{FF2B5EF4-FFF2-40B4-BE49-F238E27FC236}">
                <a16:creationId xmlns:a16="http://schemas.microsoft.com/office/drawing/2014/main" id="{A82CC073-B17E-F910-FEAD-F2DC68C860FF}"/>
              </a:ext>
            </a:extLst>
          </p:cNvPr>
          <p:cNvSpPr>
            <a:spLocks noChangeArrowheads="1"/>
          </p:cNvSpPr>
          <p:nvPr/>
        </p:nvSpPr>
        <p:spPr bwMode="auto">
          <a:xfrm>
            <a:off x="0" y="994679"/>
            <a:ext cx="2630488"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ja-JP" altLang="ja-JP" sz="1200" b="0" i="0" u="none" strike="noStrike" cap="none" normalizeH="0" baseline="0" dirty="0">
              <a:ln>
                <a:noFill/>
              </a:ln>
              <a:solidFill>
                <a:schemeClr val="tx1"/>
              </a:solidFill>
              <a:effectLst/>
              <a:latin typeface="Meiryo UI" panose="020B0604030504040204" pitchFamily="50" charset="-128"/>
              <a:ea typeface="Meiryo UI" panose="020B0604030504040204" pitchFamily="50" charset="-128"/>
              <a:cs typeface="ＭＳ Ｐゴシック" panose="020B0600070205080204" pitchFamily="50" charset="-128"/>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en-US" sz="1400" b="0" i="0" u="none" strike="noStrike" cap="none" normalizeH="0" baseline="0" dirty="0">
                <a:ln>
                  <a:noFill/>
                </a:ln>
                <a:solidFill>
                  <a:schemeClr val="tx1"/>
                </a:solidFill>
                <a:effectLst/>
                <a:latin typeface="Meiryo UI" panose="020B0604030504040204" pitchFamily="50" charset="-128"/>
                <a:ea typeface="Meiryo UI" panose="020B0604030504040204" pitchFamily="50" charset="-128"/>
                <a:cs typeface="ＭＳ Ｐゴシック" panose="020B0600070205080204" pitchFamily="50" charset="-128"/>
              </a:rPr>
              <a:t>インフォメーション</a:t>
            </a:r>
            <a:r>
              <a:rPr kumimoji="0" lang="en-US" altLang="ja-JP" sz="1400" b="0" i="0" u="none" strike="noStrike" cap="none" normalizeH="0" baseline="0" dirty="0">
                <a:ln>
                  <a:noFill/>
                </a:ln>
                <a:solidFill>
                  <a:schemeClr val="tx1"/>
                </a:solidFill>
                <a:effectLst/>
                <a:latin typeface="Meiryo UI" panose="020B0604030504040204" pitchFamily="50" charset="-128"/>
                <a:ea typeface="Meiryo UI" panose="020B0604030504040204" pitchFamily="50" charset="-128"/>
                <a:cs typeface="ＭＳ Ｐゴシック" panose="020B0600070205080204" pitchFamily="50" charset="-128"/>
              </a:rPr>
              <a:t>No.3</a:t>
            </a:r>
            <a:endParaRPr kumimoji="0" lang="en-US" altLang="ja-JP" sz="14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theme/theme1.xml><?xml version="1.0" encoding="utf-8"?>
<a:theme xmlns:a="http://schemas.openxmlformats.org/drawingml/2006/main" name="標準デザイン">
  <a:themeElements>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ドキュメント" ma:contentTypeID="0x010100D3393071D2E67940A6618AFB876291CA" ma:contentTypeVersion="21" ma:contentTypeDescription="新しいドキュメントを作成します。" ma:contentTypeScope="" ma:versionID="6ec15f1782932760dcee7db6d86727d1">
  <xsd:schema xmlns:xsd="http://www.w3.org/2001/XMLSchema" xmlns:xs="http://www.w3.org/2001/XMLSchema" xmlns:p="http://schemas.microsoft.com/office/2006/metadata/properties" xmlns:ns2="3635f5b9-3c8a-48b9-8061-a0b2899f9137" xmlns:ns3="876ebe49-21fb-4929-922c-27076ae926b9" targetNamespace="http://schemas.microsoft.com/office/2006/metadata/properties" ma:root="true" ma:fieldsID="8ffcd1f14b499c216d5462be12eca7bf" ns2:_="" ns3:_="">
    <xsd:import namespace="3635f5b9-3c8a-48b9-8061-a0b2899f9137"/>
    <xsd:import namespace="876ebe49-21fb-4929-922c-27076ae926b9"/>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ServiceOCR" minOccurs="0"/>
                <xsd:element ref="ns3:_x4e8b__x696d__x6240_" minOccurs="0"/>
                <xsd:element ref="ns3:_x8868__x793a__x9806_" minOccurs="0"/>
                <xsd:element ref="ns3:_x7ba1__x8f44_" minOccurs="0"/>
                <xsd:element ref="ns3:MediaServiceObjectDetectorVersions" minOccurs="0"/>
                <xsd:element ref="ns3:MediaLengthInSeconds" minOccurs="0"/>
                <xsd:element ref="ns3:MediaServiceLocation" minOccurs="0"/>
                <xsd:element ref="ns3:_Flow_SignoffStatu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35f5b9-3c8a-48b9-8061-a0b2899f9137" elementFormDefault="qualified">
    <xsd:import namespace="http://schemas.microsoft.com/office/2006/documentManagement/types"/>
    <xsd:import namespace="http://schemas.microsoft.com/office/infopath/2007/PartnerControls"/>
    <xsd:element name="SharedWithUsers" ma:index="8" nillable="true" ma:displayName="共有相手"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共有相手の詳細情報" ma:internalName="SharedWithDetails" ma:readOnly="true">
      <xsd:simpleType>
        <xsd:restriction base="dms:Note">
          <xsd:maxLength value="255"/>
        </xsd:restriction>
      </xsd:simpleType>
    </xsd:element>
    <xsd:element name="TaxCatchAll" ma:index="14" nillable="true" ma:displayName="Taxonomy Catch All Column" ma:hidden="true" ma:list="{d753d07d-13f8-4f08-ab4e-e0dbc34d3b95}" ma:internalName="TaxCatchAll" ma:showField="CatchAllData" ma:web="3635f5b9-3c8a-48b9-8061-a0b2899f913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76ebe49-21fb-4929-922c-27076ae926b9"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画像タグ" ma:readOnly="false" ma:fieldId="{5cf76f15-5ced-4ddc-b409-7134ff3c332f}" ma:taxonomyMulti="true" ma:sspId="bde5ccd5-a831-4e6c-a13d-8ac62b4cf2fa"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_x4e8b__x696d__x6240_" ma:index="19" nillable="true" ma:displayName="事業所" ma:format="Dropdown" ma:internalName="_x4e8b__x696d__x6240_">
      <xsd:simpleType>
        <xsd:restriction base="dms:Choice">
          <xsd:enumeration value="本社"/>
          <xsd:enumeration value="鈴鹿"/>
          <xsd:enumeration value="もてぎ"/>
        </xsd:restriction>
      </xsd:simpleType>
    </xsd:element>
    <xsd:element name="_x8868__x793a__x9806_" ma:index="20" nillable="true" ma:displayName="表示順" ma:format="Dropdown" ma:indexed="true" ma:internalName="_x8868__x793a__x9806_" ma:percentage="FALSE">
      <xsd:simpleType>
        <xsd:restriction base="dms:Number"/>
      </xsd:simpleType>
    </xsd:element>
    <xsd:element name="_x7ba1__x8f44_" ma:index="21" nillable="true" ma:displayName="管轄" ma:format="Dropdown" ma:internalName="_x7ba1__x8f44_">
      <xsd:simpleType>
        <xsd:restriction base="dms:Text">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element name="MediaServiceLocation" ma:index="24" nillable="true" ma:displayName="Location" ma:indexed="true" ma:internalName="MediaServiceLocation" ma:readOnly="true">
      <xsd:simpleType>
        <xsd:restriction base="dms:Text"/>
      </xsd:simpleType>
    </xsd:element>
    <xsd:element name="_Flow_SignoffStatus" ma:index="25" nillable="true" ma:displayName="承認の状態" ma:internalName="_x627f__x8a8d__x306e__x72b6__x614b_">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76ebe49-21fb-4929-922c-27076ae926b9">
      <Terms xmlns="http://schemas.microsoft.com/office/infopath/2007/PartnerControls"/>
    </lcf76f155ced4ddcb4097134ff3c332f>
    <_x7ba1__x8f44_ xmlns="876ebe49-21fb-4929-922c-27076ae926b9" xsi:nil="true"/>
    <TaxCatchAll xmlns="3635f5b9-3c8a-48b9-8061-a0b2899f9137" xsi:nil="true"/>
    <_Flow_SignoffStatus xmlns="876ebe49-21fb-4929-922c-27076ae926b9" xsi:nil="true"/>
    <_x4e8b__x696d__x6240_ xmlns="876ebe49-21fb-4929-922c-27076ae926b9" xsi:nil="true"/>
    <_x8868__x793a__x9806_ xmlns="876ebe49-21fb-4929-922c-27076ae926b9" xsi:nil="true"/>
  </documentManagement>
</p:properties>
</file>

<file path=customXml/itemProps1.xml><?xml version="1.0" encoding="utf-8"?>
<ds:datastoreItem xmlns:ds="http://schemas.openxmlformats.org/officeDocument/2006/customXml" ds:itemID="{FBBF0071-73ED-4FF8-8933-82A25AA2AC27}"/>
</file>

<file path=customXml/itemProps2.xml><?xml version="1.0" encoding="utf-8"?>
<ds:datastoreItem xmlns:ds="http://schemas.openxmlformats.org/officeDocument/2006/customXml" ds:itemID="{A81AF5C0-B7C1-44A6-B8A8-3006C5F21A52}"/>
</file>

<file path=customXml/itemProps3.xml><?xml version="1.0" encoding="utf-8"?>
<ds:datastoreItem xmlns:ds="http://schemas.openxmlformats.org/officeDocument/2006/customXml" ds:itemID="{1DE2DE43-8543-4D44-9D48-6B72A500AA41}"/>
</file>

<file path=docProps/app.xml><?xml version="1.0" encoding="utf-8"?>
<Properties xmlns="http://schemas.openxmlformats.org/officeDocument/2006/extended-properties" xmlns:vt="http://schemas.openxmlformats.org/officeDocument/2006/docPropsVTypes">
  <TotalTime>4843</TotalTime>
  <Words>422</Words>
  <Application>Microsoft Office PowerPoint</Application>
  <PresentationFormat>A4 210 x 297 mm</PresentationFormat>
  <Paragraphs>38</Paragraphs>
  <Slides>1</Slides>
  <Notes>0</Notes>
  <HiddenSlides>0</HiddenSlides>
  <MMClips>0</MMClips>
  <ScaleCrop>false</ScaleCrop>
  <HeadingPairs>
    <vt:vector size="6" baseType="variant">
      <vt:variant>
        <vt:lpstr>使用されているフォント</vt:lpstr>
      </vt:variant>
      <vt:variant>
        <vt:i4>2</vt:i4>
      </vt:variant>
      <vt:variant>
        <vt:lpstr>テーマ</vt:lpstr>
      </vt:variant>
      <vt:variant>
        <vt:i4>1</vt:i4>
      </vt:variant>
      <vt:variant>
        <vt:lpstr>スライド タイトル</vt:lpstr>
      </vt:variant>
      <vt:variant>
        <vt:i4>1</vt:i4>
      </vt:variant>
    </vt:vector>
  </HeadingPairs>
  <TitlesOfParts>
    <vt:vector size="4" baseType="lpstr">
      <vt:lpstr>Meiryo UI</vt:lpstr>
      <vt:lpstr>Arial</vt:lpstr>
      <vt:lpstr>標準デザイン</vt:lpstr>
      <vt:lpstr>PowerPoint プレゼンテーション</vt:lpstr>
    </vt:vector>
  </TitlesOfParts>
  <Company>alfad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NAGISA WATANABE (渡邉 なぎさ)</dc:creator>
  <cp:keywords>SecrecyB; --.99.9999; HM</cp:keywords>
  <cp:lastModifiedBy>長嶋 亮太</cp:lastModifiedBy>
  <cp:revision>178</cp:revision>
  <cp:lastPrinted>2023-07-31T09:18:14Z</cp:lastPrinted>
  <dcterms:created xsi:type="dcterms:W3CDTF">2010-04-05T04:48:29Z</dcterms:created>
  <dcterms:modified xsi:type="dcterms:W3CDTF">2024-06-15T11:00:57Z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a2dac227-295a-45fe-9a17-cdb3591c429b_Enabled">
    <vt:lpwstr>true</vt:lpwstr>
  </property>
  <property fmtid="{D5CDD505-2E9C-101B-9397-08002B2CF9AE}" pid="3" name="MSIP_Label_a2dac227-295a-45fe-9a17-cdb3591c429b_SetDate">
    <vt:lpwstr>2024-06-15T10:59:55Z</vt:lpwstr>
  </property>
  <property fmtid="{D5CDD505-2E9C-101B-9397-08002B2CF9AE}" pid="4" name="MSIP_Label_a2dac227-295a-45fe-9a17-cdb3591c429b_Method">
    <vt:lpwstr>Standard</vt:lpwstr>
  </property>
  <property fmtid="{D5CDD505-2E9C-101B-9397-08002B2CF9AE}" pid="5" name="MSIP_Label_a2dac227-295a-45fe-9a17-cdb3591c429b_Name">
    <vt:lpwstr>パブリック</vt:lpwstr>
  </property>
  <property fmtid="{D5CDD505-2E9C-101B-9397-08002B2CF9AE}" pid="6" name="MSIP_Label_a2dac227-295a-45fe-9a17-cdb3591c429b_SiteId">
    <vt:lpwstr>e9a8cc67-d70c-4c60-9113-97abb263ce77</vt:lpwstr>
  </property>
  <property fmtid="{D5CDD505-2E9C-101B-9397-08002B2CF9AE}" pid="7" name="MSIP_Label_a2dac227-295a-45fe-9a17-cdb3591c429b_ActionId">
    <vt:lpwstr>17a5134d-6554-4a0f-9f2d-8c28237abfb0</vt:lpwstr>
  </property>
  <property fmtid="{D5CDD505-2E9C-101B-9397-08002B2CF9AE}" pid="8" name="MSIP_Label_a2dac227-295a-45fe-9a17-cdb3591c429b_ContentBits">
    <vt:lpwstr>0</vt:lpwstr>
  </property>
  <property fmtid="{D5CDD505-2E9C-101B-9397-08002B2CF9AE}" pid="9" name="ContentTypeId">
    <vt:lpwstr>0x010100D3393071D2E67940A6618AFB876291CA</vt:lpwstr>
  </property>
</Properties>
</file>